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33473"/>
            <a:ext cx="5156200" cy="130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DELIVERY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SPRINT-2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L="12700" marR="572770">
              <a:lnSpc>
                <a:spcPct val="117800"/>
              </a:lnSpc>
            </a:pP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Proposed</a:t>
            </a:r>
            <a:r>
              <a:rPr sz="1800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architecture</a:t>
            </a:r>
            <a:r>
              <a:rPr sz="1800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for</a:t>
            </a:r>
            <a:r>
              <a:rPr sz="1800" u="heavy" spc="-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smart</a:t>
            </a:r>
            <a:r>
              <a:rPr sz="1800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track</a:t>
            </a:r>
            <a:r>
              <a:rPr sz="1800" u="heavy" spc="-7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monitoring </a:t>
            </a:r>
            <a:r>
              <a:rPr sz="1800" spc="-3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system: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6389"/>
              </p:ext>
            </p:extLst>
          </p:nvPr>
        </p:nvGraphicFramePr>
        <p:xfrm>
          <a:off x="776020" y="708660"/>
          <a:ext cx="5980379" cy="75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92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8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25992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98">
                <a:tc>
                  <a:txBody>
                    <a:bodyPr/>
                    <a:lstStyle/>
                    <a:p>
                      <a:pPr marL="138430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07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8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RAILWAYS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87420"/>
            <a:ext cx="5601970" cy="3885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5379"/>
            <a:ext cx="514731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Structural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health monitoring of railway tracks usingIOT- </a:t>
            </a:r>
            <a:r>
              <a:rPr sz="1800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based</a:t>
            </a:r>
            <a:r>
              <a:rPr sz="1800" u="heavy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multi</a:t>
            </a:r>
            <a:r>
              <a:rPr sz="1800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robot</a:t>
            </a:r>
            <a:r>
              <a:rPr sz="1800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system: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0570"/>
            <a:ext cx="5610986" cy="4431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guru hemanth</cp:lastModifiedBy>
  <cp:revision>1</cp:revision>
  <dcterms:created xsi:type="dcterms:W3CDTF">2022-11-11T08:25:43Z</dcterms:created>
  <dcterms:modified xsi:type="dcterms:W3CDTF">2022-11-11T08:26:31Z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2022-11-11T00:00:00Z</vt:filetime>
  </property>
</Properties>
</file>