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62A6-B69B-4B4B-8175-7F752CA434C0}" type="datetimeFigureOut">
              <a:rPr lang="en-US" smtClean="0"/>
              <a:t>9/23/2022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CC7E-CBFF-450B-9AC7-FA2A4CB1A1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62A6-B69B-4B4B-8175-7F752CA434C0}" type="datetimeFigureOut">
              <a:rPr lang="en-US" smtClean="0"/>
              <a:t>9/23/2022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CC7E-CBFF-450B-9AC7-FA2A4CB1A1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62A6-B69B-4B4B-8175-7F752CA434C0}" type="datetimeFigureOut">
              <a:rPr lang="en-US" smtClean="0"/>
              <a:t>9/23/2022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CC7E-CBFF-450B-9AC7-FA2A4CB1A1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62A6-B69B-4B4B-8175-7F752CA434C0}" type="datetimeFigureOut">
              <a:rPr lang="en-US" smtClean="0"/>
              <a:t>9/23/2022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CC7E-CBFF-450B-9AC7-FA2A4CB1A1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62A6-B69B-4B4B-8175-7F752CA434C0}" type="datetimeFigureOut">
              <a:rPr lang="en-US" smtClean="0"/>
              <a:t>9/23/2022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CC7E-CBFF-450B-9AC7-FA2A4CB1A1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62A6-B69B-4B4B-8175-7F752CA434C0}" type="datetimeFigureOut">
              <a:rPr lang="en-US" smtClean="0"/>
              <a:t>9/23/2022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CC7E-CBFF-450B-9AC7-FA2A4CB1A1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62A6-B69B-4B4B-8175-7F752CA434C0}" type="datetimeFigureOut">
              <a:rPr lang="en-US" smtClean="0"/>
              <a:t>9/23/2022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CC7E-CBFF-450B-9AC7-FA2A4CB1A1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62A6-B69B-4B4B-8175-7F752CA434C0}" type="datetimeFigureOut">
              <a:rPr lang="en-US" smtClean="0"/>
              <a:t>9/23/2022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CC7E-CBFF-450B-9AC7-FA2A4CB1A1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62A6-B69B-4B4B-8175-7F752CA434C0}" type="datetimeFigureOut">
              <a:rPr lang="en-US" smtClean="0"/>
              <a:t>9/23/2022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CC7E-CBFF-450B-9AC7-FA2A4CB1A1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62A6-B69B-4B4B-8175-7F752CA434C0}" type="datetimeFigureOut">
              <a:rPr lang="en-US" smtClean="0"/>
              <a:t>9/23/2022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CC7E-CBFF-450B-9AC7-FA2A4CB1A1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62A6-B69B-4B4B-8175-7F752CA434C0}" type="datetimeFigureOut">
              <a:rPr lang="en-US" smtClean="0"/>
              <a:t>9/23/2022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CC7E-CBFF-450B-9AC7-FA2A4CB1A1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162A6-B69B-4B4B-8175-7F752CA434C0}" type="datetimeFigureOut">
              <a:rPr lang="en-US" smtClean="0"/>
              <a:t>9/23/2022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2CC7E-CBFF-450B-9AC7-FA2A4CB1A1A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928990" y="0"/>
            <a:ext cx="12715964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</cp:revision>
  <dcterms:created xsi:type="dcterms:W3CDTF">2022-09-23T11:30:33Z</dcterms:created>
  <dcterms:modified xsi:type="dcterms:W3CDTF">2022-09-23T11:31:37Z</dcterms:modified>
</cp:coreProperties>
</file>