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76" r:id="rId5"/>
    <p:sldId id="273" r:id="rId6"/>
    <p:sldId id="274" r:id="rId7"/>
    <p:sldId id="275" r:id="rId8"/>
    <p:sldId id="260" r:id="rId9"/>
    <p:sldId id="263" r:id="rId10"/>
    <p:sldId id="266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6392B-B006-4242-A13E-3682330BB5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ACF65-C0F3-4BB2-94B6-279E9DA649C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MQ135 Sensor</a:t>
          </a:r>
          <a:endParaRPr lang="en-US" dirty="0"/>
        </a:p>
      </dgm:t>
    </dgm:pt>
    <dgm:pt modelId="{FF1969F2-DD0D-40A1-91FA-8D159596E2F5}" type="parTrans" cxnId="{CE19CFCB-2BA7-4E73-8F54-90BB017DC237}">
      <dgm:prSet/>
      <dgm:spPr/>
      <dgm:t>
        <a:bodyPr/>
        <a:lstStyle/>
        <a:p>
          <a:endParaRPr lang="en-US"/>
        </a:p>
      </dgm:t>
    </dgm:pt>
    <dgm:pt modelId="{DB2E5F41-DB5A-43B0-B76F-61D4688FB894}" type="sibTrans" cxnId="{CE19CFCB-2BA7-4E73-8F54-90BB017DC237}">
      <dgm:prSet/>
      <dgm:spPr/>
      <dgm:t>
        <a:bodyPr/>
        <a:lstStyle/>
        <a:p>
          <a:endParaRPr lang="en-US"/>
        </a:p>
      </dgm:t>
    </dgm:pt>
    <dgm:pt modelId="{BCECB908-A219-46F7-BC96-137A6E4A13D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MQ2 sensor</a:t>
          </a:r>
          <a:endParaRPr lang="en-US" dirty="0"/>
        </a:p>
      </dgm:t>
    </dgm:pt>
    <dgm:pt modelId="{238B9C98-E1DF-4E18-8516-5E4F3EB3AB9C}" type="parTrans" cxnId="{BECD153C-C455-4DC0-98E3-E9F8E86630E6}">
      <dgm:prSet/>
      <dgm:spPr/>
      <dgm:t>
        <a:bodyPr/>
        <a:lstStyle/>
        <a:p>
          <a:endParaRPr lang="en-US"/>
        </a:p>
      </dgm:t>
    </dgm:pt>
    <dgm:pt modelId="{5AC5CAE0-A693-488C-BC07-C090979D08B5}" type="sibTrans" cxnId="{BECD153C-C455-4DC0-98E3-E9F8E86630E6}">
      <dgm:prSet/>
      <dgm:spPr/>
      <dgm:t>
        <a:bodyPr/>
        <a:lstStyle/>
        <a:p>
          <a:endParaRPr lang="en-US"/>
        </a:p>
      </dgm:t>
    </dgm:pt>
    <dgm:pt modelId="{D26DE487-EBA6-4432-8601-76F71CBC21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DHT11 sensor module</a:t>
          </a:r>
          <a:endParaRPr lang="en-US" dirty="0"/>
        </a:p>
      </dgm:t>
    </dgm:pt>
    <dgm:pt modelId="{E2DF067A-D559-4B4B-8837-6C8F3E309550}" type="parTrans" cxnId="{85DC7599-2E74-4A57-8723-4426F3F09A2F}">
      <dgm:prSet/>
      <dgm:spPr/>
      <dgm:t>
        <a:bodyPr/>
        <a:lstStyle/>
        <a:p>
          <a:endParaRPr lang="en-US"/>
        </a:p>
      </dgm:t>
    </dgm:pt>
    <dgm:pt modelId="{DA897F1F-77B0-466D-B1AB-CDB98BBF5049}" type="sibTrans" cxnId="{85DC7599-2E74-4A57-8723-4426F3F09A2F}">
      <dgm:prSet/>
      <dgm:spPr/>
      <dgm:t>
        <a:bodyPr/>
        <a:lstStyle/>
        <a:p>
          <a:endParaRPr lang="en-US"/>
        </a:p>
      </dgm:t>
    </dgm:pt>
    <dgm:pt modelId="{63074D3B-63FD-4DBF-9ADB-FB5F48F278BC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Measures temperature and humidity in mine.</a:t>
          </a:r>
          <a:endParaRPr lang="en-US" dirty="0"/>
        </a:p>
      </dgm:t>
    </dgm:pt>
    <dgm:pt modelId="{B1926AE3-BED0-4D42-9A09-697C14C5C422}" type="parTrans" cxnId="{C0782694-4AA3-4DE9-AC20-B6F3C24A52F5}">
      <dgm:prSet/>
      <dgm:spPr/>
      <dgm:t>
        <a:bodyPr/>
        <a:lstStyle/>
        <a:p>
          <a:endParaRPr lang="en-US"/>
        </a:p>
      </dgm:t>
    </dgm:pt>
    <dgm:pt modelId="{0B4694A6-3EC5-4D2E-B1B8-DDB0475211E5}" type="sibTrans" cxnId="{C0782694-4AA3-4DE9-AC20-B6F3C24A52F5}">
      <dgm:prSet/>
      <dgm:spPr/>
      <dgm:t>
        <a:bodyPr/>
        <a:lstStyle/>
        <a:p>
          <a:endParaRPr lang="en-US"/>
        </a:p>
      </dgm:t>
    </dgm:pt>
    <dgm:pt modelId="{4EDD570B-0530-433D-BEDC-ADD02A7D6CB5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Monitor And measures Coal dust in mine</a:t>
          </a:r>
          <a:endParaRPr lang="en-US" dirty="0"/>
        </a:p>
      </dgm:t>
    </dgm:pt>
    <dgm:pt modelId="{41176A22-3845-4450-9157-EC6114BC3D7D}" type="sibTrans" cxnId="{98E8714F-7D1A-44AD-B6C3-0CB197FA34A0}">
      <dgm:prSet/>
      <dgm:spPr/>
      <dgm:t>
        <a:bodyPr/>
        <a:lstStyle/>
        <a:p>
          <a:endParaRPr lang="en-US"/>
        </a:p>
      </dgm:t>
    </dgm:pt>
    <dgm:pt modelId="{4EFCD901-7B7B-466F-81F4-FE1105DAC9A0}" type="parTrans" cxnId="{98E8714F-7D1A-44AD-B6C3-0CB197FA34A0}">
      <dgm:prSet/>
      <dgm:spPr/>
      <dgm:t>
        <a:bodyPr/>
        <a:lstStyle/>
        <a:p>
          <a:endParaRPr lang="en-US"/>
        </a:p>
      </dgm:t>
    </dgm:pt>
    <dgm:pt modelId="{D3BBD35E-FBC7-4CF3-8FAB-F11A90E51551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Monitor and measures hazardous chemical gases.</a:t>
          </a:r>
          <a:endParaRPr lang="en-US" dirty="0"/>
        </a:p>
      </dgm:t>
    </dgm:pt>
    <dgm:pt modelId="{5A72DFC8-28BF-4701-9671-16FC7CF39F80}" type="sibTrans" cxnId="{710175D1-9BB2-43ED-9A85-F8CE56B50899}">
      <dgm:prSet/>
      <dgm:spPr/>
      <dgm:t>
        <a:bodyPr/>
        <a:lstStyle/>
        <a:p>
          <a:endParaRPr lang="en-US"/>
        </a:p>
      </dgm:t>
    </dgm:pt>
    <dgm:pt modelId="{496D4517-FAF1-4E26-BDA6-13DE241B5CC5}" type="parTrans" cxnId="{710175D1-9BB2-43ED-9A85-F8CE56B50899}">
      <dgm:prSet/>
      <dgm:spPr/>
      <dgm:t>
        <a:bodyPr/>
        <a:lstStyle/>
        <a:p>
          <a:endParaRPr lang="en-US"/>
        </a:p>
      </dgm:t>
    </dgm:pt>
    <dgm:pt modelId="{17FFD848-DC2D-4F85-B431-631DC6AAE420}" type="pres">
      <dgm:prSet presAssocID="{EC06392B-B006-4242-A13E-3682330BB531}" presName="Name0" presStyleCnt="0">
        <dgm:presLayoutVars>
          <dgm:dir/>
          <dgm:animLvl val="lvl"/>
          <dgm:resizeHandles val="exact"/>
        </dgm:presLayoutVars>
      </dgm:prSet>
      <dgm:spPr/>
    </dgm:pt>
    <dgm:pt modelId="{D29184D6-EE20-403C-BB4B-9D130253A5CC}" type="pres">
      <dgm:prSet presAssocID="{1E4ACF65-C0F3-4BB2-94B6-279E9DA649CF}" presName="linNode" presStyleCnt="0"/>
      <dgm:spPr/>
    </dgm:pt>
    <dgm:pt modelId="{45B053BA-128C-44EC-9BD6-D4C3B268DFD2}" type="pres">
      <dgm:prSet presAssocID="{1E4ACF65-C0F3-4BB2-94B6-279E9DA649C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347D4-B6D1-4D97-A03F-9CB431A5ACAB}" type="pres">
      <dgm:prSet presAssocID="{1E4ACF65-C0F3-4BB2-94B6-279E9DA649C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74416-B71A-48AE-8161-8B4D5E90D2E6}" type="pres">
      <dgm:prSet presAssocID="{DB2E5F41-DB5A-43B0-B76F-61D4688FB894}" presName="sp" presStyleCnt="0"/>
      <dgm:spPr/>
    </dgm:pt>
    <dgm:pt modelId="{FBEADFDB-2C38-4A9B-92EC-A57EBCEDAB65}" type="pres">
      <dgm:prSet presAssocID="{BCECB908-A219-46F7-BC96-137A6E4A13D1}" presName="linNode" presStyleCnt="0"/>
      <dgm:spPr/>
    </dgm:pt>
    <dgm:pt modelId="{32B70C06-BF52-49FD-A1C6-B97F92A67EF7}" type="pres">
      <dgm:prSet presAssocID="{BCECB908-A219-46F7-BC96-137A6E4A13D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964B5-34B6-4818-A421-18479DB070B6}" type="pres">
      <dgm:prSet presAssocID="{BCECB908-A219-46F7-BC96-137A6E4A13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380A2-6192-487B-860A-B15799A7229D}" type="pres">
      <dgm:prSet presAssocID="{5AC5CAE0-A693-488C-BC07-C090979D08B5}" presName="sp" presStyleCnt="0"/>
      <dgm:spPr/>
    </dgm:pt>
    <dgm:pt modelId="{57BA1C2E-7149-428E-9EBD-D44AB4559417}" type="pres">
      <dgm:prSet presAssocID="{D26DE487-EBA6-4432-8601-76F71CBC21B0}" presName="linNode" presStyleCnt="0"/>
      <dgm:spPr/>
    </dgm:pt>
    <dgm:pt modelId="{F3A1AD0E-3E28-47F9-803E-395AE7CE57E9}" type="pres">
      <dgm:prSet presAssocID="{D26DE487-EBA6-4432-8601-76F71CBC21B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64421-4D3C-4EA0-9646-AC06EE74C5B6}" type="pres">
      <dgm:prSet presAssocID="{D26DE487-EBA6-4432-8601-76F71CBC21B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E3046-350D-4D41-A5C5-E0BF9FEDC836}" type="presOf" srcId="{BCECB908-A219-46F7-BC96-137A6E4A13D1}" destId="{32B70C06-BF52-49FD-A1C6-B97F92A67EF7}" srcOrd="0" destOrd="0" presId="urn:microsoft.com/office/officeart/2005/8/layout/vList5"/>
    <dgm:cxn modelId="{98E8714F-7D1A-44AD-B6C3-0CB197FA34A0}" srcId="{1E4ACF65-C0F3-4BB2-94B6-279E9DA649CF}" destId="{4EDD570B-0530-433D-BEDC-ADD02A7D6CB5}" srcOrd="0" destOrd="0" parTransId="{4EFCD901-7B7B-466F-81F4-FE1105DAC9A0}" sibTransId="{41176A22-3845-4450-9157-EC6114BC3D7D}"/>
    <dgm:cxn modelId="{705AEB34-D691-42BB-950E-45C976EB536D}" type="presOf" srcId="{4EDD570B-0530-433D-BEDC-ADD02A7D6CB5}" destId="{D31347D4-B6D1-4D97-A03F-9CB431A5ACAB}" srcOrd="0" destOrd="0" presId="urn:microsoft.com/office/officeart/2005/8/layout/vList5"/>
    <dgm:cxn modelId="{BECD153C-C455-4DC0-98E3-E9F8E86630E6}" srcId="{EC06392B-B006-4242-A13E-3682330BB531}" destId="{BCECB908-A219-46F7-BC96-137A6E4A13D1}" srcOrd="1" destOrd="0" parTransId="{238B9C98-E1DF-4E18-8516-5E4F3EB3AB9C}" sibTransId="{5AC5CAE0-A693-488C-BC07-C090979D08B5}"/>
    <dgm:cxn modelId="{564E51C2-D407-4633-85CD-447DD4C7F8DC}" type="presOf" srcId="{1E4ACF65-C0F3-4BB2-94B6-279E9DA649CF}" destId="{45B053BA-128C-44EC-9BD6-D4C3B268DFD2}" srcOrd="0" destOrd="0" presId="urn:microsoft.com/office/officeart/2005/8/layout/vList5"/>
    <dgm:cxn modelId="{C0782694-4AA3-4DE9-AC20-B6F3C24A52F5}" srcId="{D26DE487-EBA6-4432-8601-76F71CBC21B0}" destId="{63074D3B-63FD-4DBF-9ADB-FB5F48F278BC}" srcOrd="0" destOrd="0" parTransId="{B1926AE3-BED0-4D42-9A09-697C14C5C422}" sibTransId="{0B4694A6-3EC5-4D2E-B1B8-DDB0475211E5}"/>
    <dgm:cxn modelId="{8BF905A7-AEBE-4B67-9623-881EB165B01A}" type="presOf" srcId="{D26DE487-EBA6-4432-8601-76F71CBC21B0}" destId="{F3A1AD0E-3E28-47F9-803E-395AE7CE57E9}" srcOrd="0" destOrd="0" presId="urn:microsoft.com/office/officeart/2005/8/layout/vList5"/>
    <dgm:cxn modelId="{488533AD-4748-46DE-9874-2A5D784E5F0D}" type="presOf" srcId="{EC06392B-B006-4242-A13E-3682330BB531}" destId="{17FFD848-DC2D-4F85-B431-631DC6AAE420}" srcOrd="0" destOrd="0" presId="urn:microsoft.com/office/officeart/2005/8/layout/vList5"/>
    <dgm:cxn modelId="{85DC7599-2E74-4A57-8723-4426F3F09A2F}" srcId="{EC06392B-B006-4242-A13E-3682330BB531}" destId="{D26DE487-EBA6-4432-8601-76F71CBC21B0}" srcOrd="2" destOrd="0" parTransId="{E2DF067A-D559-4B4B-8837-6C8F3E309550}" sibTransId="{DA897F1F-77B0-466D-B1AB-CDB98BBF5049}"/>
    <dgm:cxn modelId="{E285506F-674E-43F9-90CF-575249D73F27}" type="presOf" srcId="{D3BBD35E-FBC7-4CF3-8FAB-F11A90E51551}" destId="{1C6964B5-34B6-4818-A421-18479DB070B6}" srcOrd="0" destOrd="0" presId="urn:microsoft.com/office/officeart/2005/8/layout/vList5"/>
    <dgm:cxn modelId="{9DA37F6D-AD47-46D8-BB74-0F69152CC10A}" type="presOf" srcId="{63074D3B-63FD-4DBF-9ADB-FB5F48F278BC}" destId="{AE364421-4D3C-4EA0-9646-AC06EE74C5B6}" srcOrd="0" destOrd="0" presId="urn:microsoft.com/office/officeart/2005/8/layout/vList5"/>
    <dgm:cxn modelId="{710175D1-9BB2-43ED-9A85-F8CE56B50899}" srcId="{BCECB908-A219-46F7-BC96-137A6E4A13D1}" destId="{D3BBD35E-FBC7-4CF3-8FAB-F11A90E51551}" srcOrd="0" destOrd="0" parTransId="{496D4517-FAF1-4E26-BDA6-13DE241B5CC5}" sibTransId="{5A72DFC8-28BF-4701-9671-16FC7CF39F80}"/>
    <dgm:cxn modelId="{CE19CFCB-2BA7-4E73-8F54-90BB017DC237}" srcId="{EC06392B-B006-4242-A13E-3682330BB531}" destId="{1E4ACF65-C0F3-4BB2-94B6-279E9DA649CF}" srcOrd="0" destOrd="0" parTransId="{FF1969F2-DD0D-40A1-91FA-8D159596E2F5}" sibTransId="{DB2E5F41-DB5A-43B0-B76F-61D4688FB894}"/>
    <dgm:cxn modelId="{441E4D38-0CFD-4BD5-A57F-30875E9C3514}" type="presParOf" srcId="{17FFD848-DC2D-4F85-B431-631DC6AAE420}" destId="{D29184D6-EE20-403C-BB4B-9D130253A5CC}" srcOrd="0" destOrd="0" presId="urn:microsoft.com/office/officeart/2005/8/layout/vList5"/>
    <dgm:cxn modelId="{3BBB273D-5D84-43F9-8F4C-9DA52BF60680}" type="presParOf" srcId="{D29184D6-EE20-403C-BB4B-9D130253A5CC}" destId="{45B053BA-128C-44EC-9BD6-D4C3B268DFD2}" srcOrd="0" destOrd="0" presId="urn:microsoft.com/office/officeart/2005/8/layout/vList5"/>
    <dgm:cxn modelId="{9C5861F3-715F-4F29-8632-428D8B843955}" type="presParOf" srcId="{D29184D6-EE20-403C-BB4B-9D130253A5CC}" destId="{D31347D4-B6D1-4D97-A03F-9CB431A5ACAB}" srcOrd="1" destOrd="0" presId="urn:microsoft.com/office/officeart/2005/8/layout/vList5"/>
    <dgm:cxn modelId="{75446D0F-07E9-42FC-82CB-58F7A1E5120F}" type="presParOf" srcId="{17FFD848-DC2D-4F85-B431-631DC6AAE420}" destId="{84774416-B71A-48AE-8161-8B4D5E90D2E6}" srcOrd="1" destOrd="0" presId="urn:microsoft.com/office/officeart/2005/8/layout/vList5"/>
    <dgm:cxn modelId="{C82BB428-EA29-4FE6-80A3-DFD680BB9435}" type="presParOf" srcId="{17FFD848-DC2D-4F85-B431-631DC6AAE420}" destId="{FBEADFDB-2C38-4A9B-92EC-A57EBCEDAB65}" srcOrd="2" destOrd="0" presId="urn:microsoft.com/office/officeart/2005/8/layout/vList5"/>
    <dgm:cxn modelId="{F0D4C029-9280-47CA-A6A7-107D779F601F}" type="presParOf" srcId="{FBEADFDB-2C38-4A9B-92EC-A57EBCEDAB65}" destId="{32B70C06-BF52-49FD-A1C6-B97F92A67EF7}" srcOrd="0" destOrd="0" presId="urn:microsoft.com/office/officeart/2005/8/layout/vList5"/>
    <dgm:cxn modelId="{C4D0F98E-6BD4-4707-A55F-2C1BD735B83C}" type="presParOf" srcId="{FBEADFDB-2C38-4A9B-92EC-A57EBCEDAB65}" destId="{1C6964B5-34B6-4818-A421-18479DB070B6}" srcOrd="1" destOrd="0" presId="urn:microsoft.com/office/officeart/2005/8/layout/vList5"/>
    <dgm:cxn modelId="{2D3CF3F2-56D2-4F89-9E1F-2AE386591666}" type="presParOf" srcId="{17FFD848-DC2D-4F85-B431-631DC6AAE420}" destId="{8AB380A2-6192-487B-860A-B15799A7229D}" srcOrd="3" destOrd="0" presId="urn:microsoft.com/office/officeart/2005/8/layout/vList5"/>
    <dgm:cxn modelId="{7B0845C4-8D00-4B21-A69C-BC7D6FB6D8DF}" type="presParOf" srcId="{17FFD848-DC2D-4F85-B431-631DC6AAE420}" destId="{57BA1C2E-7149-428E-9EBD-D44AB4559417}" srcOrd="4" destOrd="0" presId="urn:microsoft.com/office/officeart/2005/8/layout/vList5"/>
    <dgm:cxn modelId="{96E6BE6F-067A-47EC-A7E9-46D814C06AAE}" type="presParOf" srcId="{57BA1C2E-7149-428E-9EBD-D44AB4559417}" destId="{F3A1AD0E-3E28-47F9-803E-395AE7CE57E9}" srcOrd="0" destOrd="0" presId="urn:microsoft.com/office/officeart/2005/8/layout/vList5"/>
    <dgm:cxn modelId="{5FC0BA1F-6775-4E5A-8C60-33A35F8478C3}" type="presParOf" srcId="{57BA1C2E-7149-428E-9EBD-D44AB4559417}" destId="{AE364421-4D3C-4EA0-9646-AC06EE74C5B6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6392B-B006-4242-A13E-3682330BB5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D570B-0530-433D-BEDC-ADD02A7D6CB5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dirty="0" smtClean="0"/>
            <a:t>UV sensor ML8511</a:t>
          </a:r>
          <a:endParaRPr lang="en-US" sz="2800" dirty="0"/>
        </a:p>
      </dgm:t>
    </dgm:pt>
    <dgm:pt modelId="{4EFCD901-7B7B-466F-81F4-FE1105DAC9A0}" type="parTrans" cxnId="{98E8714F-7D1A-44AD-B6C3-0CB197FA34A0}">
      <dgm:prSet/>
      <dgm:spPr/>
      <dgm:t>
        <a:bodyPr/>
        <a:lstStyle/>
        <a:p>
          <a:endParaRPr lang="en-US"/>
        </a:p>
      </dgm:t>
    </dgm:pt>
    <dgm:pt modelId="{41176A22-3845-4450-9157-EC6114BC3D7D}" type="sibTrans" cxnId="{98E8714F-7D1A-44AD-B6C3-0CB197FA34A0}">
      <dgm:prSet/>
      <dgm:spPr/>
      <dgm:t>
        <a:bodyPr/>
        <a:lstStyle/>
        <a:p>
          <a:endParaRPr lang="en-US"/>
        </a:p>
      </dgm:t>
    </dgm:pt>
    <dgm:pt modelId="{B25B94ED-AE70-4610-A312-044DB14FB01A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Measures and monitors atmospheric ultraviolet radiation.</a:t>
          </a:r>
          <a:endParaRPr lang="en-US" dirty="0"/>
        </a:p>
      </dgm:t>
    </dgm:pt>
    <dgm:pt modelId="{95277E49-DBF2-4CA1-9573-8BEF68E0616D}" type="parTrans" cxnId="{CAD25A2B-7C52-4393-ACA6-A9ECB433FC0E}">
      <dgm:prSet/>
      <dgm:spPr/>
      <dgm:t>
        <a:bodyPr/>
        <a:lstStyle/>
        <a:p>
          <a:endParaRPr lang="en-US"/>
        </a:p>
      </dgm:t>
    </dgm:pt>
    <dgm:pt modelId="{8C78F620-90FA-4B4C-BE20-0AEEDDC8C63A}" type="sibTrans" cxnId="{CAD25A2B-7C52-4393-ACA6-A9ECB433FC0E}">
      <dgm:prSet/>
      <dgm:spPr/>
      <dgm:t>
        <a:bodyPr/>
        <a:lstStyle/>
        <a:p>
          <a:endParaRPr lang="en-US"/>
        </a:p>
      </dgm:t>
    </dgm:pt>
    <dgm:pt modelId="{BCECB908-A219-46F7-BC96-137A6E4A13D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dirty="0" smtClean="0"/>
            <a:t>Vibration Sensor</a:t>
          </a:r>
          <a:endParaRPr lang="en-US" sz="2800" dirty="0"/>
        </a:p>
      </dgm:t>
    </dgm:pt>
    <dgm:pt modelId="{238B9C98-E1DF-4E18-8516-5E4F3EB3AB9C}" type="parTrans" cxnId="{BECD153C-C455-4DC0-98E3-E9F8E86630E6}">
      <dgm:prSet/>
      <dgm:spPr/>
      <dgm:t>
        <a:bodyPr/>
        <a:lstStyle/>
        <a:p>
          <a:endParaRPr lang="en-US"/>
        </a:p>
      </dgm:t>
    </dgm:pt>
    <dgm:pt modelId="{5AC5CAE0-A693-488C-BC07-C090979D08B5}" type="sibTrans" cxnId="{BECD153C-C455-4DC0-98E3-E9F8E86630E6}">
      <dgm:prSet/>
      <dgm:spPr/>
      <dgm:t>
        <a:bodyPr/>
        <a:lstStyle/>
        <a:p>
          <a:endParaRPr lang="en-US"/>
        </a:p>
      </dgm:t>
    </dgm:pt>
    <dgm:pt modelId="{D3BBD35E-FBC7-4CF3-8FAB-F11A90E51551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Vibration of Human Body</a:t>
          </a:r>
          <a:endParaRPr lang="en-US" dirty="0"/>
        </a:p>
      </dgm:t>
    </dgm:pt>
    <dgm:pt modelId="{496D4517-FAF1-4E26-BDA6-13DE241B5CC5}" type="parTrans" cxnId="{710175D1-9BB2-43ED-9A85-F8CE56B50899}">
      <dgm:prSet/>
      <dgm:spPr/>
      <dgm:t>
        <a:bodyPr/>
        <a:lstStyle/>
        <a:p>
          <a:endParaRPr lang="en-US"/>
        </a:p>
      </dgm:t>
    </dgm:pt>
    <dgm:pt modelId="{5A72DFC8-28BF-4701-9671-16FC7CF39F80}" type="sibTrans" cxnId="{710175D1-9BB2-43ED-9A85-F8CE56B50899}">
      <dgm:prSet/>
      <dgm:spPr/>
      <dgm:t>
        <a:bodyPr/>
        <a:lstStyle/>
        <a:p>
          <a:endParaRPr lang="en-US"/>
        </a:p>
      </dgm:t>
    </dgm:pt>
    <dgm:pt modelId="{17FFD848-DC2D-4F85-B431-631DC6AAE420}" type="pres">
      <dgm:prSet presAssocID="{EC06392B-B006-4242-A13E-3682330BB531}" presName="Name0" presStyleCnt="0">
        <dgm:presLayoutVars>
          <dgm:dir/>
          <dgm:animLvl val="lvl"/>
          <dgm:resizeHandles val="exact"/>
        </dgm:presLayoutVars>
      </dgm:prSet>
      <dgm:spPr/>
    </dgm:pt>
    <dgm:pt modelId="{CE5FF4C8-A487-4BDC-9D06-296A681A66C3}" type="pres">
      <dgm:prSet presAssocID="{4EDD570B-0530-433D-BEDC-ADD02A7D6CB5}" presName="linNode" presStyleCnt="0"/>
      <dgm:spPr/>
    </dgm:pt>
    <dgm:pt modelId="{83CC298F-6F26-409C-BD70-032950E92AC6}" type="pres">
      <dgm:prSet presAssocID="{4EDD570B-0530-433D-BEDC-ADD02A7D6CB5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22C85-18B4-49FA-83C4-ABAA0F6849AE}" type="pres">
      <dgm:prSet presAssocID="{4EDD570B-0530-433D-BEDC-ADD02A7D6CB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F7AD3-3F7A-421B-B4AD-CBC66072B4D8}" type="pres">
      <dgm:prSet presAssocID="{41176A22-3845-4450-9157-EC6114BC3D7D}" presName="sp" presStyleCnt="0"/>
      <dgm:spPr/>
    </dgm:pt>
    <dgm:pt modelId="{FBEADFDB-2C38-4A9B-92EC-A57EBCEDAB65}" type="pres">
      <dgm:prSet presAssocID="{BCECB908-A219-46F7-BC96-137A6E4A13D1}" presName="linNode" presStyleCnt="0"/>
      <dgm:spPr/>
    </dgm:pt>
    <dgm:pt modelId="{32B70C06-BF52-49FD-A1C6-B97F92A67EF7}" type="pres">
      <dgm:prSet presAssocID="{BCECB908-A219-46F7-BC96-137A6E4A13D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C6964B5-34B6-4818-A421-18479DB070B6}" type="pres">
      <dgm:prSet presAssocID="{BCECB908-A219-46F7-BC96-137A6E4A13D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E8714F-7D1A-44AD-B6C3-0CB197FA34A0}" srcId="{EC06392B-B006-4242-A13E-3682330BB531}" destId="{4EDD570B-0530-433D-BEDC-ADD02A7D6CB5}" srcOrd="0" destOrd="0" parTransId="{4EFCD901-7B7B-466F-81F4-FE1105DAC9A0}" sibTransId="{41176A22-3845-4450-9157-EC6114BC3D7D}"/>
    <dgm:cxn modelId="{8B6223AA-89F6-446D-9CF3-E0669E80F779}" type="presOf" srcId="{BCECB908-A219-46F7-BC96-137A6E4A13D1}" destId="{32B70C06-BF52-49FD-A1C6-B97F92A67EF7}" srcOrd="0" destOrd="0" presId="urn:microsoft.com/office/officeart/2005/8/layout/vList5"/>
    <dgm:cxn modelId="{BECD153C-C455-4DC0-98E3-E9F8E86630E6}" srcId="{EC06392B-B006-4242-A13E-3682330BB531}" destId="{BCECB908-A219-46F7-BC96-137A6E4A13D1}" srcOrd="1" destOrd="0" parTransId="{238B9C98-E1DF-4E18-8516-5E4F3EB3AB9C}" sibTransId="{5AC5CAE0-A693-488C-BC07-C090979D08B5}"/>
    <dgm:cxn modelId="{CAD25A2B-7C52-4393-ACA6-A9ECB433FC0E}" srcId="{4EDD570B-0530-433D-BEDC-ADD02A7D6CB5}" destId="{B25B94ED-AE70-4610-A312-044DB14FB01A}" srcOrd="0" destOrd="0" parTransId="{95277E49-DBF2-4CA1-9573-8BEF68E0616D}" sibTransId="{8C78F620-90FA-4B4C-BE20-0AEEDDC8C63A}"/>
    <dgm:cxn modelId="{55CA0189-3D80-4979-AEBD-BDA74AB2A3BB}" type="presOf" srcId="{EC06392B-B006-4242-A13E-3682330BB531}" destId="{17FFD848-DC2D-4F85-B431-631DC6AAE420}" srcOrd="0" destOrd="0" presId="urn:microsoft.com/office/officeart/2005/8/layout/vList5"/>
    <dgm:cxn modelId="{AFE9890E-057B-4189-B0A6-4BE19B89D015}" type="presOf" srcId="{B25B94ED-AE70-4610-A312-044DB14FB01A}" destId="{6F522C85-18B4-49FA-83C4-ABAA0F6849AE}" srcOrd="0" destOrd="0" presId="urn:microsoft.com/office/officeart/2005/8/layout/vList5"/>
    <dgm:cxn modelId="{D54B5367-AD6A-4605-9D32-95F54A461C56}" type="presOf" srcId="{4EDD570B-0530-433D-BEDC-ADD02A7D6CB5}" destId="{83CC298F-6F26-409C-BD70-032950E92AC6}" srcOrd="0" destOrd="0" presId="urn:microsoft.com/office/officeart/2005/8/layout/vList5"/>
    <dgm:cxn modelId="{0B716DDD-E3FC-4999-8A8A-6727C8DBB160}" type="presOf" srcId="{D3BBD35E-FBC7-4CF3-8FAB-F11A90E51551}" destId="{1C6964B5-34B6-4818-A421-18479DB070B6}" srcOrd="0" destOrd="0" presId="urn:microsoft.com/office/officeart/2005/8/layout/vList5"/>
    <dgm:cxn modelId="{710175D1-9BB2-43ED-9A85-F8CE56B50899}" srcId="{BCECB908-A219-46F7-BC96-137A6E4A13D1}" destId="{D3BBD35E-FBC7-4CF3-8FAB-F11A90E51551}" srcOrd="0" destOrd="0" parTransId="{496D4517-FAF1-4E26-BDA6-13DE241B5CC5}" sibTransId="{5A72DFC8-28BF-4701-9671-16FC7CF39F80}"/>
    <dgm:cxn modelId="{11A92C18-6D14-42E2-8E76-F2BC575CFAC3}" type="presParOf" srcId="{17FFD848-DC2D-4F85-B431-631DC6AAE420}" destId="{CE5FF4C8-A487-4BDC-9D06-296A681A66C3}" srcOrd="0" destOrd="0" presId="urn:microsoft.com/office/officeart/2005/8/layout/vList5"/>
    <dgm:cxn modelId="{E50937E5-78D4-42BA-9764-333BEE74E711}" type="presParOf" srcId="{CE5FF4C8-A487-4BDC-9D06-296A681A66C3}" destId="{83CC298F-6F26-409C-BD70-032950E92AC6}" srcOrd="0" destOrd="0" presId="urn:microsoft.com/office/officeart/2005/8/layout/vList5"/>
    <dgm:cxn modelId="{127E52D8-A73F-4F57-AEC4-59D721184464}" type="presParOf" srcId="{CE5FF4C8-A487-4BDC-9D06-296A681A66C3}" destId="{6F522C85-18B4-49FA-83C4-ABAA0F6849AE}" srcOrd="1" destOrd="0" presId="urn:microsoft.com/office/officeart/2005/8/layout/vList5"/>
    <dgm:cxn modelId="{F1513222-36C3-4DD7-B64E-5CF1BEF64B6E}" type="presParOf" srcId="{17FFD848-DC2D-4F85-B431-631DC6AAE420}" destId="{812F7AD3-3F7A-421B-B4AD-CBC66072B4D8}" srcOrd="1" destOrd="0" presId="urn:microsoft.com/office/officeart/2005/8/layout/vList5"/>
    <dgm:cxn modelId="{31E7117E-9134-4458-BF9B-0E33C9B7778A}" type="presParOf" srcId="{17FFD848-DC2D-4F85-B431-631DC6AAE420}" destId="{FBEADFDB-2C38-4A9B-92EC-A57EBCEDAB65}" srcOrd="2" destOrd="0" presId="urn:microsoft.com/office/officeart/2005/8/layout/vList5"/>
    <dgm:cxn modelId="{0F0A9BA2-9B28-48C7-BA3F-811517300C3D}" type="presParOf" srcId="{FBEADFDB-2C38-4A9B-92EC-A57EBCEDAB65}" destId="{32B70C06-BF52-49FD-A1C6-B97F92A67EF7}" srcOrd="0" destOrd="0" presId="urn:microsoft.com/office/officeart/2005/8/layout/vList5"/>
    <dgm:cxn modelId="{D3FB277E-93B2-455C-98CD-133292298EC6}" type="presParOf" srcId="{FBEADFDB-2C38-4A9B-92EC-A57EBCEDAB65}" destId="{1C6964B5-34B6-4818-A421-18479DB070B6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684F6-D1FF-4FA5-AD93-E50DDBDB3B18}" type="doc">
      <dgm:prSet loTypeId="urn:microsoft.com/office/officeart/2005/8/layout/lProcess3" loCatId="process" qsTypeId="urn:microsoft.com/office/officeart/2005/8/quickstyle/3d4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5028C0B-1B12-4E6F-9B58-CCEB114B0CDC}">
      <dgm:prSet phldrT="[Text]" custT="1"/>
      <dgm:spPr/>
      <dgm:t>
        <a:bodyPr/>
        <a:lstStyle/>
        <a:p>
          <a:r>
            <a:rPr lang="en-US" sz="1800" b="1" dirty="0" smtClean="0">
              <a:latin typeface="Arial Rounded MT Bold" pitchFamily="34" charset="0"/>
            </a:rPr>
            <a:t>GND pin</a:t>
          </a:r>
          <a:endParaRPr lang="en-US" sz="1800" b="1" dirty="0">
            <a:latin typeface="Arial Rounded MT Bold" pitchFamily="34" charset="0"/>
          </a:endParaRPr>
        </a:p>
      </dgm:t>
    </dgm:pt>
    <dgm:pt modelId="{645FBBFE-AD7D-42EE-985B-144092AE951B}" type="parTrans" cxnId="{DC611976-A8FA-482F-A5D7-11FB1805B07D}">
      <dgm:prSet/>
      <dgm:spPr/>
      <dgm:t>
        <a:bodyPr/>
        <a:lstStyle/>
        <a:p>
          <a:endParaRPr lang="en-US"/>
        </a:p>
      </dgm:t>
    </dgm:pt>
    <dgm:pt modelId="{13E8F8E6-F2D0-4076-ADCC-6D2D27FC3338}" type="sibTrans" cxnId="{DC611976-A8FA-482F-A5D7-11FB1805B07D}">
      <dgm:prSet/>
      <dgm:spPr/>
      <dgm:t>
        <a:bodyPr/>
        <a:lstStyle/>
        <a:p>
          <a:endParaRPr lang="en-US"/>
        </a:p>
      </dgm:t>
    </dgm:pt>
    <dgm:pt modelId="{987727BB-6CB5-4417-9E2D-FC6E675E1FAB}">
      <dgm:prSet phldrT="[Text]" custT="1"/>
      <dgm:spPr/>
      <dgm:t>
        <a:bodyPr/>
        <a:lstStyle/>
        <a:p>
          <a:r>
            <a:rPr lang="en-US" sz="2000" b="1" dirty="0" smtClean="0">
              <a:latin typeface="Arial Rounded MT Bold" pitchFamily="34" charset="0"/>
            </a:rPr>
            <a:t>0V</a:t>
          </a:r>
          <a:endParaRPr lang="en-US" sz="2000" b="1" dirty="0">
            <a:latin typeface="Arial Rounded MT Bold" pitchFamily="34" charset="0"/>
          </a:endParaRPr>
        </a:p>
      </dgm:t>
    </dgm:pt>
    <dgm:pt modelId="{6FBB24DC-DCFC-40BC-86D3-90CB3666AD98}" type="parTrans" cxnId="{9284B068-E62E-4D3F-8B70-C234CF2F880C}">
      <dgm:prSet/>
      <dgm:spPr/>
      <dgm:t>
        <a:bodyPr/>
        <a:lstStyle/>
        <a:p>
          <a:endParaRPr lang="en-US"/>
        </a:p>
      </dgm:t>
    </dgm:pt>
    <dgm:pt modelId="{33F2D2CE-8F68-421C-834A-62A5D2AF65CF}" type="sibTrans" cxnId="{9284B068-E62E-4D3F-8B70-C234CF2F880C}">
      <dgm:prSet/>
      <dgm:spPr/>
      <dgm:t>
        <a:bodyPr/>
        <a:lstStyle/>
        <a:p>
          <a:endParaRPr lang="en-US"/>
        </a:p>
      </dgm:t>
    </dgm:pt>
    <dgm:pt modelId="{7528F54A-FFB5-48E3-9F24-EBA4D0227655}">
      <dgm:prSet phldrT="[Text]" custT="1"/>
      <dgm:spPr/>
      <dgm:t>
        <a:bodyPr/>
        <a:lstStyle/>
        <a:p>
          <a:r>
            <a:rPr lang="en-US" sz="1800" b="1" dirty="0" smtClean="0">
              <a:latin typeface="Arial Rounded MT Bold" pitchFamily="34" charset="0"/>
            </a:rPr>
            <a:t>VCC pin</a:t>
          </a:r>
          <a:endParaRPr lang="en-US" sz="1800" b="1" dirty="0">
            <a:latin typeface="Arial Rounded MT Bold" pitchFamily="34" charset="0"/>
          </a:endParaRPr>
        </a:p>
      </dgm:t>
    </dgm:pt>
    <dgm:pt modelId="{A29C0080-CEBB-4E2F-89B1-5D50D7B2D738}" type="parTrans" cxnId="{49A63B17-62CE-4280-A204-8CB44CB8CECB}">
      <dgm:prSet/>
      <dgm:spPr/>
      <dgm:t>
        <a:bodyPr/>
        <a:lstStyle/>
        <a:p>
          <a:endParaRPr lang="en-US"/>
        </a:p>
      </dgm:t>
    </dgm:pt>
    <dgm:pt modelId="{8DA070DE-3F7D-4785-A9F1-EBB50A45D0FD}" type="sibTrans" cxnId="{49A63B17-62CE-4280-A204-8CB44CB8CECB}">
      <dgm:prSet/>
      <dgm:spPr/>
      <dgm:t>
        <a:bodyPr/>
        <a:lstStyle/>
        <a:p>
          <a:endParaRPr lang="en-US"/>
        </a:p>
      </dgm:t>
    </dgm:pt>
    <dgm:pt modelId="{A1C0843C-D685-4AB5-98AC-F853CD970587}">
      <dgm:prSet phldrT="[Text]" custT="1"/>
      <dgm:spPr/>
      <dgm:t>
        <a:bodyPr/>
        <a:lstStyle/>
        <a:p>
          <a:r>
            <a:rPr lang="en-US" sz="1800" b="1" dirty="0" smtClean="0">
              <a:latin typeface="Arial Rounded MT Bold" pitchFamily="34" charset="0"/>
            </a:rPr>
            <a:t>Needs to be connected to VCC of </a:t>
          </a:r>
          <a:r>
            <a:rPr lang="en-US" sz="1800" b="1" dirty="0" err="1" smtClean="0">
              <a:latin typeface="Arial Rounded MT Bold" pitchFamily="34" charset="0"/>
            </a:rPr>
            <a:t>Ardiuno</a:t>
          </a:r>
          <a:endParaRPr lang="en-US" sz="1800" b="1" dirty="0">
            <a:latin typeface="Arial Rounded MT Bold" pitchFamily="34" charset="0"/>
          </a:endParaRPr>
        </a:p>
      </dgm:t>
    </dgm:pt>
    <dgm:pt modelId="{75CBB4DA-6587-406B-A17B-5D5E8E5199C8}" type="parTrans" cxnId="{24BC3789-9816-475C-8635-5696CB9B9E88}">
      <dgm:prSet/>
      <dgm:spPr/>
      <dgm:t>
        <a:bodyPr/>
        <a:lstStyle/>
        <a:p>
          <a:endParaRPr lang="en-US"/>
        </a:p>
      </dgm:t>
    </dgm:pt>
    <dgm:pt modelId="{BF57C5AB-A33D-4485-933E-7915A066E65C}" type="sibTrans" cxnId="{24BC3789-9816-475C-8635-5696CB9B9E88}">
      <dgm:prSet/>
      <dgm:spPr/>
      <dgm:t>
        <a:bodyPr/>
        <a:lstStyle/>
        <a:p>
          <a:endParaRPr lang="en-US"/>
        </a:p>
      </dgm:t>
    </dgm:pt>
    <dgm:pt modelId="{51C2E5D4-4A66-4745-9FFF-DB86AD83CFEE}">
      <dgm:prSet phldrT="[Text]" custT="1"/>
      <dgm:spPr/>
      <dgm:t>
        <a:bodyPr/>
        <a:lstStyle/>
        <a:p>
          <a:r>
            <a:rPr lang="en-US" sz="2000" b="1" dirty="0" smtClean="0">
              <a:latin typeface="Arial Rounded MT Bold" pitchFamily="34" charset="0"/>
            </a:rPr>
            <a:t>5V</a:t>
          </a:r>
          <a:endParaRPr lang="en-US" sz="2000" b="1" dirty="0">
            <a:latin typeface="Arial Rounded MT Bold" pitchFamily="34" charset="0"/>
          </a:endParaRPr>
        </a:p>
      </dgm:t>
    </dgm:pt>
    <dgm:pt modelId="{E30E3039-CF3D-4987-BC5B-D44A6FAC0E60}" type="parTrans" cxnId="{CDB201F2-CE0A-415E-AA4A-6E05A396FC86}">
      <dgm:prSet/>
      <dgm:spPr/>
      <dgm:t>
        <a:bodyPr/>
        <a:lstStyle/>
        <a:p>
          <a:endParaRPr lang="en-US"/>
        </a:p>
      </dgm:t>
    </dgm:pt>
    <dgm:pt modelId="{D4D13A64-1EE7-4F1E-86E0-B6DBE8F1923A}" type="sibTrans" cxnId="{CDB201F2-CE0A-415E-AA4A-6E05A396FC86}">
      <dgm:prSet/>
      <dgm:spPr/>
      <dgm:t>
        <a:bodyPr/>
        <a:lstStyle/>
        <a:p>
          <a:endParaRPr lang="en-US"/>
        </a:p>
      </dgm:t>
    </dgm:pt>
    <dgm:pt modelId="{A326A58D-423B-4800-B9C1-538F81CF9B12}">
      <dgm:prSet phldrT="[Text]" custT="1"/>
      <dgm:spPr/>
      <dgm:t>
        <a:bodyPr/>
        <a:lstStyle/>
        <a:p>
          <a:r>
            <a:rPr lang="en-US" sz="2000" dirty="0" smtClean="0">
              <a:latin typeface="Arial Rounded MT Bold" pitchFamily="34" charset="0"/>
            </a:rPr>
            <a:t>D2</a:t>
          </a:r>
          <a:endParaRPr lang="en-US" sz="2000" dirty="0">
            <a:latin typeface="Arial Rounded MT Bold" pitchFamily="34" charset="0"/>
          </a:endParaRPr>
        </a:p>
      </dgm:t>
    </dgm:pt>
    <dgm:pt modelId="{7FC984AB-012C-412C-B774-294080756A60}" type="parTrans" cxnId="{969CCA55-C369-4184-BC8E-6008E4B4A96F}">
      <dgm:prSet/>
      <dgm:spPr/>
      <dgm:t>
        <a:bodyPr/>
        <a:lstStyle/>
        <a:p>
          <a:endParaRPr lang="en-US"/>
        </a:p>
      </dgm:t>
    </dgm:pt>
    <dgm:pt modelId="{BF1A4D08-D4D4-4B70-8D5A-DB166172B66B}" type="sibTrans" cxnId="{969CCA55-C369-4184-BC8E-6008E4B4A96F}">
      <dgm:prSet/>
      <dgm:spPr/>
      <dgm:t>
        <a:bodyPr/>
        <a:lstStyle/>
        <a:p>
          <a:endParaRPr lang="en-US"/>
        </a:p>
      </dgm:t>
    </dgm:pt>
    <dgm:pt modelId="{F3981A96-320A-4BCF-A052-0F89001E556F}">
      <dgm:prSet phldrT="[Text]" custT="1"/>
      <dgm:spPr/>
      <dgm:t>
        <a:bodyPr/>
        <a:lstStyle/>
        <a:p>
          <a:r>
            <a:rPr lang="en-US" sz="1800" b="1" dirty="0" smtClean="0">
              <a:latin typeface="Arial Rounded MT Bold" pitchFamily="34" charset="0"/>
            </a:rPr>
            <a:t>Pin is used to communicate between sensor and </a:t>
          </a:r>
          <a:r>
            <a:rPr lang="en-US" sz="1800" b="1" dirty="0" err="1" smtClean="0">
              <a:latin typeface="Arial Rounded MT Bold" pitchFamily="34" charset="0"/>
            </a:rPr>
            <a:t>Ardiuno</a:t>
          </a:r>
          <a:endParaRPr lang="en-US" sz="1800" b="1" dirty="0">
            <a:latin typeface="Arial Rounded MT Bold" pitchFamily="34" charset="0"/>
          </a:endParaRPr>
        </a:p>
      </dgm:t>
    </dgm:pt>
    <dgm:pt modelId="{F6DE1D2F-288D-429C-A813-12E71AF4D0A6}" type="sibTrans" cxnId="{470951B4-1307-4B0D-B126-2B4C89D59579}">
      <dgm:prSet/>
      <dgm:spPr/>
      <dgm:t>
        <a:bodyPr/>
        <a:lstStyle/>
        <a:p>
          <a:endParaRPr lang="en-US"/>
        </a:p>
      </dgm:t>
    </dgm:pt>
    <dgm:pt modelId="{D14B6101-6980-432D-805A-901F8C93C8B8}" type="parTrans" cxnId="{470951B4-1307-4B0D-B126-2B4C89D59579}">
      <dgm:prSet/>
      <dgm:spPr/>
      <dgm:t>
        <a:bodyPr/>
        <a:lstStyle/>
        <a:p>
          <a:endParaRPr lang="en-US"/>
        </a:p>
      </dgm:t>
    </dgm:pt>
    <dgm:pt modelId="{B55C7C54-CE11-4CD6-A62A-10EBEF2B0742}">
      <dgm:prSet phldrT="[Text]" custT="1"/>
      <dgm:spPr/>
      <dgm:t>
        <a:bodyPr/>
        <a:lstStyle/>
        <a:p>
          <a:r>
            <a:rPr lang="en-US" sz="1600" b="1" dirty="0" smtClean="0">
              <a:latin typeface="Arial Rounded MT Bold" pitchFamily="34" charset="0"/>
            </a:rPr>
            <a:t>DATA pin</a:t>
          </a:r>
          <a:endParaRPr lang="en-US" sz="1600" b="1" dirty="0">
            <a:latin typeface="Arial Rounded MT Bold" pitchFamily="34" charset="0"/>
          </a:endParaRPr>
        </a:p>
      </dgm:t>
    </dgm:pt>
    <dgm:pt modelId="{7D9E9682-DE66-478E-8E30-CC05C5679D2D}" type="sibTrans" cxnId="{921626EA-B963-4D84-940F-9AC3B7925C9F}">
      <dgm:prSet/>
      <dgm:spPr/>
      <dgm:t>
        <a:bodyPr/>
        <a:lstStyle/>
        <a:p>
          <a:endParaRPr lang="en-US"/>
        </a:p>
      </dgm:t>
    </dgm:pt>
    <dgm:pt modelId="{48022337-4E95-4E51-AE1F-44213E3AC83B}" type="parTrans" cxnId="{921626EA-B963-4D84-940F-9AC3B7925C9F}">
      <dgm:prSet/>
      <dgm:spPr/>
      <dgm:t>
        <a:bodyPr/>
        <a:lstStyle/>
        <a:p>
          <a:endParaRPr lang="en-US"/>
        </a:p>
      </dgm:t>
    </dgm:pt>
    <dgm:pt modelId="{6ADB13B8-FC83-4DF5-9C4A-2A7A08ED8ADC}">
      <dgm:prSet phldrT="[Text]" custT="1"/>
      <dgm:spPr/>
      <dgm:t>
        <a:bodyPr/>
        <a:lstStyle/>
        <a:p>
          <a:r>
            <a:rPr lang="en-US" sz="1800" b="1" dirty="0" smtClean="0">
              <a:latin typeface="Arial Rounded MT Bold" pitchFamily="34" charset="0"/>
            </a:rPr>
            <a:t>Needs to be connected to GND of </a:t>
          </a:r>
          <a:r>
            <a:rPr lang="en-US" sz="1800" b="1" dirty="0" err="1" smtClean="0">
              <a:latin typeface="Arial Rounded MT Bold" pitchFamily="34" charset="0"/>
            </a:rPr>
            <a:t>Ardiuno</a:t>
          </a:r>
          <a:endParaRPr lang="en-US" sz="1800" b="1" dirty="0">
            <a:latin typeface="Arial Rounded MT Bold" pitchFamily="34" charset="0"/>
          </a:endParaRPr>
        </a:p>
      </dgm:t>
    </dgm:pt>
    <dgm:pt modelId="{7C1C52B9-5AE0-4016-AFED-E3408701B599}" type="sibTrans" cxnId="{570F062A-B4CB-4B6C-A874-6D822D0A4A26}">
      <dgm:prSet/>
      <dgm:spPr/>
      <dgm:t>
        <a:bodyPr/>
        <a:lstStyle/>
        <a:p>
          <a:endParaRPr lang="en-US"/>
        </a:p>
      </dgm:t>
    </dgm:pt>
    <dgm:pt modelId="{19CBF8C6-8E1F-4D0E-83E2-338F3618C154}" type="parTrans" cxnId="{570F062A-B4CB-4B6C-A874-6D822D0A4A26}">
      <dgm:prSet/>
      <dgm:spPr/>
      <dgm:t>
        <a:bodyPr/>
        <a:lstStyle/>
        <a:p>
          <a:endParaRPr lang="en-US"/>
        </a:p>
      </dgm:t>
    </dgm:pt>
    <dgm:pt modelId="{37DE3A33-EA12-466C-B50F-7403E50215C6}" type="pres">
      <dgm:prSet presAssocID="{EE3684F6-D1FF-4FA5-AD93-E50DDBDB3B1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7C734F-1CFE-4BE5-8A76-F0C89EAA8F97}" type="pres">
      <dgm:prSet presAssocID="{05028C0B-1B12-4E6F-9B58-CCEB114B0CDC}" presName="horFlow" presStyleCnt="0"/>
      <dgm:spPr/>
    </dgm:pt>
    <dgm:pt modelId="{409865CA-7DAE-4F86-BCC3-210D47118094}" type="pres">
      <dgm:prSet presAssocID="{05028C0B-1B12-4E6F-9B58-CCEB114B0CDC}" presName="bigChev" presStyleLbl="node1" presStyleIdx="0" presStyleCnt="3" custLinFactX="-89472" custLinFactNeighborX="-100000" custLinFactNeighborY="6629"/>
      <dgm:spPr/>
      <dgm:t>
        <a:bodyPr/>
        <a:lstStyle/>
        <a:p>
          <a:endParaRPr lang="en-US"/>
        </a:p>
      </dgm:t>
    </dgm:pt>
    <dgm:pt modelId="{2AD7AF66-C917-4B87-B600-FE11055B6E49}" type="pres">
      <dgm:prSet presAssocID="{19CBF8C6-8E1F-4D0E-83E2-338F3618C154}" presName="parTrans" presStyleCnt="0"/>
      <dgm:spPr/>
    </dgm:pt>
    <dgm:pt modelId="{F9823A08-77EE-4276-96DF-ADEFFE0E9387}" type="pres">
      <dgm:prSet presAssocID="{6ADB13B8-FC83-4DF5-9C4A-2A7A08ED8ADC}" presName="node" presStyleLbl="alignAccFollowNode1" presStyleIdx="0" presStyleCnt="6" custScaleX="344529" custScaleY="137566" custLinFactX="-26387" custLinFactNeighborX="-100000" custLinFactNeighborY="-34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9C411-089F-45D8-AC3F-8C9BB2B6F217}" type="pres">
      <dgm:prSet presAssocID="{7C1C52B9-5AE0-4016-AFED-E3408701B599}" presName="sibTrans" presStyleCnt="0"/>
      <dgm:spPr/>
    </dgm:pt>
    <dgm:pt modelId="{D4F5C4F8-783F-421D-AFDF-10287575FEB4}" type="pres">
      <dgm:prSet presAssocID="{987727BB-6CB5-4417-9E2D-FC6E675E1FAB}" presName="node" presStyleLbl="alignAccFollowNode1" presStyleIdx="1" presStyleCnt="6" custScaleX="134199" custScaleY="133962" custLinFactX="-24103" custLinFactNeighborX="-100000" custLinFactNeighborY="-18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6EDEB-B122-4BB7-8315-729CE1896DAC}" type="pres">
      <dgm:prSet presAssocID="{05028C0B-1B12-4E6F-9B58-CCEB114B0CDC}" presName="vSp" presStyleCnt="0"/>
      <dgm:spPr/>
    </dgm:pt>
    <dgm:pt modelId="{0C7F90C6-B22F-4712-9B92-D147F0CCEB54}" type="pres">
      <dgm:prSet presAssocID="{7528F54A-FFB5-48E3-9F24-EBA4D0227655}" presName="horFlow" presStyleCnt="0"/>
      <dgm:spPr/>
    </dgm:pt>
    <dgm:pt modelId="{490A3386-9F09-4379-9AE3-19607E0A4DF2}" type="pres">
      <dgm:prSet presAssocID="{7528F54A-FFB5-48E3-9F24-EBA4D0227655}" presName="bigChev" presStyleLbl="node1" presStyleIdx="1" presStyleCnt="3" custLinFactX="-29358" custLinFactNeighborX="-100000" custLinFactNeighborY="3379"/>
      <dgm:spPr/>
      <dgm:t>
        <a:bodyPr/>
        <a:lstStyle/>
        <a:p>
          <a:endParaRPr lang="en-US"/>
        </a:p>
      </dgm:t>
    </dgm:pt>
    <dgm:pt modelId="{04007793-4C17-4A1F-9967-D1325BAA63D2}" type="pres">
      <dgm:prSet presAssocID="{75CBB4DA-6587-406B-A17B-5D5E8E5199C8}" presName="parTrans" presStyleCnt="0"/>
      <dgm:spPr/>
    </dgm:pt>
    <dgm:pt modelId="{E0C1511E-2317-4DA6-9DF2-C00563AD9A53}" type="pres">
      <dgm:prSet presAssocID="{A1C0843C-D685-4AB5-98AC-F853CD970587}" presName="node" presStyleLbl="alignAccFollowNode1" presStyleIdx="2" presStyleCnt="6" custScaleX="466336" custScaleY="142765" custLinFactX="-33180" custLinFactNeighborX="-100000" custLinFactNeighborY="-1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8BD5F-F0C5-4065-951B-6168FE4FB908}" type="pres">
      <dgm:prSet presAssocID="{BF57C5AB-A33D-4485-933E-7915A066E65C}" presName="sibTrans" presStyleCnt="0"/>
      <dgm:spPr/>
    </dgm:pt>
    <dgm:pt modelId="{FAD7CD09-3698-49E5-BC3A-4129B4FDE129}" type="pres">
      <dgm:prSet presAssocID="{51C2E5D4-4A66-4745-9FFF-DB86AD83CFEE}" presName="node" presStyleLbl="alignAccFollowNode1" presStyleIdx="3" presStyleCnt="6" custScaleX="108512" custScaleY="165293" custLinFactX="-23652" custLinFactNeighborX="-100000" custLinFactNeighborY="-19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B0B86-3B01-412E-AC74-8D0E2FEB45D1}" type="pres">
      <dgm:prSet presAssocID="{7528F54A-FFB5-48E3-9F24-EBA4D0227655}" presName="vSp" presStyleCnt="0"/>
      <dgm:spPr/>
    </dgm:pt>
    <dgm:pt modelId="{37FFC2A0-95DD-432C-B577-E23BCD64F9A4}" type="pres">
      <dgm:prSet presAssocID="{B55C7C54-CE11-4CD6-A62A-10EBEF2B0742}" presName="horFlow" presStyleCnt="0"/>
      <dgm:spPr/>
    </dgm:pt>
    <dgm:pt modelId="{8DFEA85F-34B8-4FDF-89BD-D0F8C1FC82C1}" type="pres">
      <dgm:prSet presAssocID="{B55C7C54-CE11-4CD6-A62A-10EBEF2B0742}" presName="bigChev" presStyleLbl="node1" presStyleIdx="2" presStyleCnt="3" custLinFactX="-83906" custLinFactNeighborX="-100000" custLinFactNeighborY="23711"/>
      <dgm:spPr/>
      <dgm:t>
        <a:bodyPr/>
        <a:lstStyle/>
        <a:p>
          <a:endParaRPr lang="en-US"/>
        </a:p>
      </dgm:t>
    </dgm:pt>
    <dgm:pt modelId="{2FB164A8-6BAF-4ABF-96C0-2CF6D4901A0D}" type="pres">
      <dgm:prSet presAssocID="{D14B6101-6980-432D-805A-901F8C93C8B8}" presName="parTrans" presStyleCnt="0"/>
      <dgm:spPr/>
    </dgm:pt>
    <dgm:pt modelId="{ED1A6E80-0742-49C3-969B-4E2D5BA1177F}" type="pres">
      <dgm:prSet presAssocID="{F3981A96-320A-4BCF-A052-0F89001E556F}" presName="node" presStyleLbl="alignAccFollowNode1" presStyleIdx="4" presStyleCnt="6" custScaleX="411112" custScaleY="161069" custLinFactX="-33180" custLinFactNeighborX="-100000" custLinFactNeighborY="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8E331-A1F2-41FC-A0AA-086E594C65F4}" type="pres">
      <dgm:prSet presAssocID="{F6DE1D2F-288D-429C-A813-12E71AF4D0A6}" presName="sibTrans" presStyleCnt="0"/>
      <dgm:spPr/>
    </dgm:pt>
    <dgm:pt modelId="{9CAA0611-0C72-4443-BEE2-302913DDC34C}" type="pres">
      <dgm:prSet presAssocID="{A326A58D-423B-4800-B9C1-538F81CF9B12}" presName="node" presStyleLbl="alignAccFollowNode1" presStyleIdx="5" presStyleCnt="6" custScaleX="102871" custScaleY="145198" custLinFactX="-29444" custLinFactNeighborX="-100000" custLinFactNeighborY="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F062A-B4CB-4B6C-A874-6D822D0A4A26}" srcId="{05028C0B-1B12-4E6F-9B58-CCEB114B0CDC}" destId="{6ADB13B8-FC83-4DF5-9C4A-2A7A08ED8ADC}" srcOrd="0" destOrd="0" parTransId="{19CBF8C6-8E1F-4D0E-83E2-338F3618C154}" sibTransId="{7C1C52B9-5AE0-4016-AFED-E3408701B599}"/>
    <dgm:cxn modelId="{D436E242-87A2-4E14-8462-8CFEC0AC8998}" type="presOf" srcId="{A1C0843C-D685-4AB5-98AC-F853CD970587}" destId="{E0C1511E-2317-4DA6-9DF2-C00563AD9A53}" srcOrd="0" destOrd="0" presId="urn:microsoft.com/office/officeart/2005/8/layout/lProcess3"/>
    <dgm:cxn modelId="{A9BC7F9D-53DB-48B2-A205-402D0F4F4789}" type="presOf" srcId="{A326A58D-423B-4800-B9C1-538F81CF9B12}" destId="{9CAA0611-0C72-4443-BEE2-302913DDC34C}" srcOrd="0" destOrd="0" presId="urn:microsoft.com/office/officeart/2005/8/layout/lProcess3"/>
    <dgm:cxn modelId="{CDB201F2-CE0A-415E-AA4A-6E05A396FC86}" srcId="{7528F54A-FFB5-48E3-9F24-EBA4D0227655}" destId="{51C2E5D4-4A66-4745-9FFF-DB86AD83CFEE}" srcOrd="1" destOrd="0" parTransId="{E30E3039-CF3D-4987-BC5B-D44A6FAC0E60}" sibTransId="{D4D13A64-1EE7-4F1E-86E0-B6DBE8F1923A}"/>
    <dgm:cxn modelId="{49A63B17-62CE-4280-A204-8CB44CB8CECB}" srcId="{EE3684F6-D1FF-4FA5-AD93-E50DDBDB3B18}" destId="{7528F54A-FFB5-48E3-9F24-EBA4D0227655}" srcOrd="1" destOrd="0" parTransId="{A29C0080-CEBB-4E2F-89B1-5D50D7B2D738}" sibTransId="{8DA070DE-3F7D-4785-A9F1-EBB50A45D0FD}"/>
    <dgm:cxn modelId="{945E5FAA-1B08-44E6-86F0-39B90F2729F9}" type="presOf" srcId="{987727BB-6CB5-4417-9E2D-FC6E675E1FAB}" destId="{D4F5C4F8-783F-421D-AFDF-10287575FEB4}" srcOrd="0" destOrd="0" presId="urn:microsoft.com/office/officeart/2005/8/layout/lProcess3"/>
    <dgm:cxn modelId="{24BC3789-9816-475C-8635-5696CB9B9E88}" srcId="{7528F54A-FFB5-48E3-9F24-EBA4D0227655}" destId="{A1C0843C-D685-4AB5-98AC-F853CD970587}" srcOrd="0" destOrd="0" parTransId="{75CBB4DA-6587-406B-A17B-5D5E8E5199C8}" sibTransId="{BF57C5AB-A33D-4485-933E-7915A066E65C}"/>
    <dgm:cxn modelId="{969CCA55-C369-4184-BC8E-6008E4B4A96F}" srcId="{B55C7C54-CE11-4CD6-A62A-10EBEF2B0742}" destId="{A326A58D-423B-4800-B9C1-538F81CF9B12}" srcOrd="1" destOrd="0" parTransId="{7FC984AB-012C-412C-B774-294080756A60}" sibTransId="{BF1A4D08-D4D4-4B70-8D5A-DB166172B66B}"/>
    <dgm:cxn modelId="{9284B068-E62E-4D3F-8B70-C234CF2F880C}" srcId="{05028C0B-1B12-4E6F-9B58-CCEB114B0CDC}" destId="{987727BB-6CB5-4417-9E2D-FC6E675E1FAB}" srcOrd="1" destOrd="0" parTransId="{6FBB24DC-DCFC-40BC-86D3-90CB3666AD98}" sibTransId="{33F2D2CE-8F68-421C-834A-62A5D2AF65CF}"/>
    <dgm:cxn modelId="{DC611976-A8FA-482F-A5D7-11FB1805B07D}" srcId="{EE3684F6-D1FF-4FA5-AD93-E50DDBDB3B18}" destId="{05028C0B-1B12-4E6F-9B58-CCEB114B0CDC}" srcOrd="0" destOrd="0" parTransId="{645FBBFE-AD7D-42EE-985B-144092AE951B}" sibTransId="{13E8F8E6-F2D0-4076-ADCC-6D2D27FC3338}"/>
    <dgm:cxn modelId="{F4BB76B4-A88B-4329-8E07-2E90A4B6A2EE}" type="presOf" srcId="{F3981A96-320A-4BCF-A052-0F89001E556F}" destId="{ED1A6E80-0742-49C3-969B-4E2D5BA1177F}" srcOrd="0" destOrd="0" presId="urn:microsoft.com/office/officeart/2005/8/layout/lProcess3"/>
    <dgm:cxn modelId="{D4E545E1-1D43-4E69-BFB9-16C7E89B8591}" type="presOf" srcId="{05028C0B-1B12-4E6F-9B58-CCEB114B0CDC}" destId="{409865CA-7DAE-4F86-BCC3-210D47118094}" srcOrd="0" destOrd="0" presId="urn:microsoft.com/office/officeart/2005/8/layout/lProcess3"/>
    <dgm:cxn modelId="{921626EA-B963-4D84-940F-9AC3B7925C9F}" srcId="{EE3684F6-D1FF-4FA5-AD93-E50DDBDB3B18}" destId="{B55C7C54-CE11-4CD6-A62A-10EBEF2B0742}" srcOrd="2" destOrd="0" parTransId="{48022337-4E95-4E51-AE1F-44213E3AC83B}" sibTransId="{7D9E9682-DE66-478E-8E30-CC05C5679D2D}"/>
    <dgm:cxn modelId="{F7DF1AF7-E490-4200-AE39-78CF19D67D5B}" type="presOf" srcId="{7528F54A-FFB5-48E3-9F24-EBA4D0227655}" destId="{490A3386-9F09-4379-9AE3-19607E0A4DF2}" srcOrd="0" destOrd="0" presId="urn:microsoft.com/office/officeart/2005/8/layout/lProcess3"/>
    <dgm:cxn modelId="{AA974A29-E82F-48A4-A604-7C9FF7C8EAA3}" type="presOf" srcId="{6ADB13B8-FC83-4DF5-9C4A-2A7A08ED8ADC}" destId="{F9823A08-77EE-4276-96DF-ADEFFE0E9387}" srcOrd="0" destOrd="0" presId="urn:microsoft.com/office/officeart/2005/8/layout/lProcess3"/>
    <dgm:cxn modelId="{C2BE2756-41B1-45D9-8197-90D1B9BBEA7C}" type="presOf" srcId="{B55C7C54-CE11-4CD6-A62A-10EBEF2B0742}" destId="{8DFEA85F-34B8-4FDF-89BD-D0F8C1FC82C1}" srcOrd="0" destOrd="0" presId="urn:microsoft.com/office/officeart/2005/8/layout/lProcess3"/>
    <dgm:cxn modelId="{91A57F71-27B3-4969-A97A-6983C163F78A}" type="presOf" srcId="{51C2E5D4-4A66-4745-9FFF-DB86AD83CFEE}" destId="{FAD7CD09-3698-49E5-BC3A-4129B4FDE129}" srcOrd="0" destOrd="0" presId="urn:microsoft.com/office/officeart/2005/8/layout/lProcess3"/>
    <dgm:cxn modelId="{470951B4-1307-4B0D-B126-2B4C89D59579}" srcId="{B55C7C54-CE11-4CD6-A62A-10EBEF2B0742}" destId="{F3981A96-320A-4BCF-A052-0F89001E556F}" srcOrd="0" destOrd="0" parTransId="{D14B6101-6980-432D-805A-901F8C93C8B8}" sibTransId="{F6DE1D2F-288D-429C-A813-12E71AF4D0A6}"/>
    <dgm:cxn modelId="{1B7C54DC-8D54-4E0E-83D9-33FA3358C1B3}" type="presOf" srcId="{EE3684F6-D1FF-4FA5-AD93-E50DDBDB3B18}" destId="{37DE3A33-EA12-466C-B50F-7403E50215C6}" srcOrd="0" destOrd="0" presId="urn:microsoft.com/office/officeart/2005/8/layout/lProcess3"/>
    <dgm:cxn modelId="{9DFCB826-2D9D-4A8C-8781-454E48D5459E}" type="presParOf" srcId="{37DE3A33-EA12-466C-B50F-7403E50215C6}" destId="{747C734F-1CFE-4BE5-8A76-F0C89EAA8F97}" srcOrd="0" destOrd="0" presId="urn:microsoft.com/office/officeart/2005/8/layout/lProcess3"/>
    <dgm:cxn modelId="{D90FEE46-ACB7-4DBB-A9EB-C27CF2D36F06}" type="presParOf" srcId="{747C734F-1CFE-4BE5-8A76-F0C89EAA8F97}" destId="{409865CA-7DAE-4F86-BCC3-210D47118094}" srcOrd="0" destOrd="0" presId="urn:microsoft.com/office/officeart/2005/8/layout/lProcess3"/>
    <dgm:cxn modelId="{AB40839A-C5B4-4DC4-9F64-2084F7A32833}" type="presParOf" srcId="{747C734F-1CFE-4BE5-8A76-F0C89EAA8F97}" destId="{2AD7AF66-C917-4B87-B600-FE11055B6E49}" srcOrd="1" destOrd="0" presId="urn:microsoft.com/office/officeart/2005/8/layout/lProcess3"/>
    <dgm:cxn modelId="{6B503F87-DECC-4038-AA38-E44FF4A32D92}" type="presParOf" srcId="{747C734F-1CFE-4BE5-8A76-F0C89EAA8F97}" destId="{F9823A08-77EE-4276-96DF-ADEFFE0E9387}" srcOrd="2" destOrd="0" presId="urn:microsoft.com/office/officeart/2005/8/layout/lProcess3"/>
    <dgm:cxn modelId="{33207D43-C3C2-4EC9-9D6C-280B7CA69120}" type="presParOf" srcId="{747C734F-1CFE-4BE5-8A76-F0C89EAA8F97}" destId="{7219C411-089F-45D8-AC3F-8C9BB2B6F217}" srcOrd="3" destOrd="0" presId="urn:microsoft.com/office/officeart/2005/8/layout/lProcess3"/>
    <dgm:cxn modelId="{3F3A3F95-9799-4B41-9526-D4F49A619E9C}" type="presParOf" srcId="{747C734F-1CFE-4BE5-8A76-F0C89EAA8F97}" destId="{D4F5C4F8-783F-421D-AFDF-10287575FEB4}" srcOrd="4" destOrd="0" presId="urn:microsoft.com/office/officeart/2005/8/layout/lProcess3"/>
    <dgm:cxn modelId="{83A1B07E-A0B6-46AF-AC0D-B26BBC400565}" type="presParOf" srcId="{37DE3A33-EA12-466C-B50F-7403E50215C6}" destId="{3DA6EDEB-B122-4BB7-8315-729CE1896DAC}" srcOrd="1" destOrd="0" presId="urn:microsoft.com/office/officeart/2005/8/layout/lProcess3"/>
    <dgm:cxn modelId="{72057797-8E73-41BD-89C9-BCD8612B2B38}" type="presParOf" srcId="{37DE3A33-EA12-466C-B50F-7403E50215C6}" destId="{0C7F90C6-B22F-4712-9B92-D147F0CCEB54}" srcOrd="2" destOrd="0" presId="urn:microsoft.com/office/officeart/2005/8/layout/lProcess3"/>
    <dgm:cxn modelId="{16E83BF3-831C-4092-A75C-F0C5E85CD44E}" type="presParOf" srcId="{0C7F90C6-B22F-4712-9B92-D147F0CCEB54}" destId="{490A3386-9F09-4379-9AE3-19607E0A4DF2}" srcOrd="0" destOrd="0" presId="urn:microsoft.com/office/officeart/2005/8/layout/lProcess3"/>
    <dgm:cxn modelId="{68307E0E-5F24-4D74-BC78-C4CF3F718291}" type="presParOf" srcId="{0C7F90C6-B22F-4712-9B92-D147F0CCEB54}" destId="{04007793-4C17-4A1F-9967-D1325BAA63D2}" srcOrd="1" destOrd="0" presId="urn:microsoft.com/office/officeart/2005/8/layout/lProcess3"/>
    <dgm:cxn modelId="{D889E1CA-8121-4EC4-B013-E1EB23815E4F}" type="presParOf" srcId="{0C7F90C6-B22F-4712-9B92-D147F0CCEB54}" destId="{E0C1511E-2317-4DA6-9DF2-C00563AD9A53}" srcOrd="2" destOrd="0" presId="urn:microsoft.com/office/officeart/2005/8/layout/lProcess3"/>
    <dgm:cxn modelId="{02A59F08-5B71-4F10-AC14-F0B5D748E5ED}" type="presParOf" srcId="{0C7F90C6-B22F-4712-9B92-D147F0CCEB54}" destId="{64A8BD5F-F0C5-4065-951B-6168FE4FB908}" srcOrd="3" destOrd="0" presId="urn:microsoft.com/office/officeart/2005/8/layout/lProcess3"/>
    <dgm:cxn modelId="{1DDA8376-F96B-4C57-8708-36D5AB41EBD9}" type="presParOf" srcId="{0C7F90C6-B22F-4712-9B92-D147F0CCEB54}" destId="{FAD7CD09-3698-49E5-BC3A-4129B4FDE129}" srcOrd="4" destOrd="0" presId="urn:microsoft.com/office/officeart/2005/8/layout/lProcess3"/>
    <dgm:cxn modelId="{F28E46F2-B7F4-4BDD-A299-798474219F5D}" type="presParOf" srcId="{37DE3A33-EA12-466C-B50F-7403E50215C6}" destId="{4A3B0B86-3B01-412E-AC74-8D0E2FEB45D1}" srcOrd="3" destOrd="0" presId="urn:microsoft.com/office/officeart/2005/8/layout/lProcess3"/>
    <dgm:cxn modelId="{6E107652-9C64-4EF9-A253-C5C3B14A6766}" type="presParOf" srcId="{37DE3A33-EA12-466C-B50F-7403E50215C6}" destId="{37FFC2A0-95DD-432C-B577-E23BCD64F9A4}" srcOrd="4" destOrd="0" presId="urn:microsoft.com/office/officeart/2005/8/layout/lProcess3"/>
    <dgm:cxn modelId="{465752BC-E388-4538-9DA4-E6B8BC6C5E2A}" type="presParOf" srcId="{37FFC2A0-95DD-432C-B577-E23BCD64F9A4}" destId="{8DFEA85F-34B8-4FDF-89BD-D0F8C1FC82C1}" srcOrd="0" destOrd="0" presId="urn:microsoft.com/office/officeart/2005/8/layout/lProcess3"/>
    <dgm:cxn modelId="{E086BCB3-9FC4-40DA-B716-CEFB831FFAEF}" type="presParOf" srcId="{37FFC2A0-95DD-432C-B577-E23BCD64F9A4}" destId="{2FB164A8-6BAF-4ABF-96C0-2CF6D4901A0D}" srcOrd="1" destOrd="0" presId="urn:microsoft.com/office/officeart/2005/8/layout/lProcess3"/>
    <dgm:cxn modelId="{C63DC8E6-3AE8-45F4-A419-5463D0EADDFD}" type="presParOf" srcId="{37FFC2A0-95DD-432C-B577-E23BCD64F9A4}" destId="{ED1A6E80-0742-49C3-969B-4E2D5BA1177F}" srcOrd="2" destOrd="0" presId="urn:microsoft.com/office/officeart/2005/8/layout/lProcess3"/>
    <dgm:cxn modelId="{F0A6C784-56D0-410D-AC7C-32C1BF285646}" type="presParOf" srcId="{37FFC2A0-95DD-432C-B577-E23BCD64F9A4}" destId="{F628E331-A1F2-41FC-A0AA-086E594C65F4}" srcOrd="3" destOrd="0" presId="urn:microsoft.com/office/officeart/2005/8/layout/lProcess3"/>
    <dgm:cxn modelId="{AF82C64B-03B1-4019-9216-40A2AF60443F}" type="presParOf" srcId="{37FFC2A0-95DD-432C-B577-E23BCD64F9A4}" destId="{9CAA0611-0C72-4443-BEE2-302913DDC34C}" srcOrd="4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6EC1-05D2-4C22-8C48-4D4B56074058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A8C6-6261-4CD9-8DA6-A71929AC97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FA2A90-E58B-48F7-8053-92AC72F4E63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92B8327-2EDE-404F-B97B-7DDDA01A48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153400" cy="38862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Assignment-1: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/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</a:br>
            <a:r>
              <a:rPr lang="en-US" sz="6000" b="1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Health monitoring system for mines and mine workers</a:t>
            </a:r>
            <a:endParaRPr lang="en-US" sz="6000" b="1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740664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ron-ore-mines-odisha-1200x11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04800"/>
            <a:ext cx="3429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9cab9fb5-8462-4478-be1b-79a03dc2bf0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495800"/>
            <a:ext cx="3276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105400" cy="16764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Algerian" pitchFamily="82" charset="0"/>
              </a:rPr>
              <a:t>TEMPERATURE  AND </a:t>
            </a:r>
            <a:br>
              <a:rPr lang="en-US" sz="3200" u="sng" dirty="0">
                <a:latin typeface="Algerian" pitchFamily="82" charset="0"/>
              </a:rPr>
            </a:br>
            <a:r>
              <a:rPr lang="en-US" sz="3200" u="sng" dirty="0">
                <a:latin typeface="Algerian" pitchFamily="82" charset="0"/>
              </a:rPr>
              <a:t/>
            </a:r>
            <a:br>
              <a:rPr lang="en-US" sz="3200" u="sng" dirty="0">
                <a:latin typeface="Algerian" pitchFamily="82" charset="0"/>
              </a:rPr>
            </a:br>
            <a:r>
              <a:rPr lang="en-US" sz="3200" u="sng" dirty="0">
                <a:latin typeface="Algerian" pitchFamily="82" charset="0"/>
              </a:rPr>
              <a:t> HUMIDITY SENSOR: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 flipV="1">
            <a:off x="457200" y="6857999"/>
            <a:ext cx="5029200" cy="45719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0772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  <a:p>
            <a:pPr>
              <a:buNone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It has a resistive humidity component and a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thermistor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to measure the surrounding air.</a:t>
            </a:r>
          </a:p>
          <a:p>
            <a:pPr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1981200"/>
            <a:ext cx="7848600" cy="137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6" idx="1"/>
            <a:endCxn id="16" idx="3"/>
          </p:cNvCxnSpPr>
          <p:nvPr/>
        </p:nvCxnSpPr>
        <p:spPr>
          <a:xfrm rot="10800000" flipH="1">
            <a:off x="609600" y="26670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438400" y="2667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029200" y="2667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600" y="2057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Measurement Range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0400" y="205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Humidity Accuracy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205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Temperature Accuracy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2819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20-90%RH 0-50C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2743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±5％RH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2819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±2℃</a:t>
            </a:r>
            <a:endParaRPr lang="en-US" b="1" dirty="0"/>
          </a:p>
        </p:txBody>
      </p:sp>
      <p:sp>
        <p:nvSpPr>
          <p:cNvPr id="7170" name="AutoShape 2" descr="https://www.engineersgarage.com/wp-content/uploads/2020/08/15AR-0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https://www.engineersgarage.com/wp-content/uploads/2020/08/15AR-0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Soil Moisture Sensor DHT11-(Humidity and Temperature sensor): It is a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52400"/>
            <a:ext cx="354330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9" name="Diagram 18"/>
          <p:cNvGraphicFramePr/>
          <p:nvPr/>
        </p:nvGraphicFramePr>
        <p:xfrm>
          <a:off x="457200" y="4495800"/>
          <a:ext cx="8915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4572000" cy="1383422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Algerian" pitchFamily="82" charset="0"/>
              </a:rPr>
              <a:t>Vibration </a:t>
            </a:r>
            <a:br>
              <a:rPr lang="en-US" sz="4400" u="sng" dirty="0" smtClean="0">
                <a:latin typeface="Algerian" pitchFamily="82" charset="0"/>
              </a:rPr>
            </a:br>
            <a:r>
              <a:rPr lang="en-US" sz="4400" u="sng" dirty="0" smtClean="0">
                <a:latin typeface="Algerian" pitchFamily="82" charset="0"/>
              </a:rPr>
              <a:t/>
            </a:r>
            <a:br>
              <a:rPr lang="en-US" sz="4400" u="sng" dirty="0" smtClean="0">
                <a:latin typeface="Algerian" pitchFamily="82" charset="0"/>
              </a:rPr>
            </a:br>
            <a:r>
              <a:rPr lang="en-US" sz="4400" u="sng" dirty="0" smtClean="0">
                <a:latin typeface="Algerian" pitchFamily="82" charset="0"/>
              </a:rPr>
              <a:t>sensor:</a:t>
            </a:r>
            <a:endParaRPr lang="en-US" sz="4400" u="sng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153400" cy="399256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SW-420 is a cost-effective vibration sensor module consists of SW-420 and Comparator LM393.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module is embedded with an SW-420 Vibration Sensor, a 10K potentiometer to alter the sensitivity, and an LM393 comparator that produces a smooth digital output.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https://files.seeedstudio.com/wiki/Grove-Vibration_Sensor-SW-420/img/m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"/>
            <a:ext cx="403860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4648200" cy="8382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latin typeface="Algerian" pitchFamily="82" charset="0"/>
              </a:rPr>
              <a:t>Block diagram:</a:t>
            </a:r>
            <a:endParaRPr lang="en-US" b="1" u="sng" dirty="0">
              <a:solidFill>
                <a:schemeClr val="accent3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91000" y="838200"/>
            <a:ext cx="2209800" cy="464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990600"/>
            <a:ext cx="2209800" cy="76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ML8511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057400"/>
            <a:ext cx="2209800" cy="76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3124200"/>
            <a:ext cx="2209800" cy="76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" y="4191000"/>
            <a:ext cx="2209800" cy="76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2590800" y="1371600"/>
            <a:ext cx="6096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2590800" y="2438400"/>
            <a:ext cx="6096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</p:cNvCxnSpPr>
          <p:nvPr/>
        </p:nvCxnSpPr>
        <p:spPr>
          <a:xfrm>
            <a:off x="2590800" y="4572000"/>
            <a:ext cx="5334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00400" y="2971800"/>
            <a:ext cx="9906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6858000" y="3200400"/>
            <a:ext cx="2133600" cy="1828800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124200" y="4572000"/>
            <a:ext cx="762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733800" y="6172200"/>
            <a:ext cx="2971800" cy="533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5105400" y="5867400"/>
            <a:ext cx="6096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1600200" y="2971800"/>
            <a:ext cx="32004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</p:cNvCxnSpPr>
          <p:nvPr/>
        </p:nvCxnSpPr>
        <p:spPr>
          <a:xfrm>
            <a:off x="2590800" y="3505200"/>
            <a:ext cx="6096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934200" y="1066800"/>
            <a:ext cx="19812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33400" y="5410200"/>
            <a:ext cx="2514600" cy="685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5400000" flipH="1" flipV="1">
            <a:off x="2628900" y="5219700"/>
            <a:ext cx="3810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819400" y="5029200"/>
            <a:ext cx="13716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8" idx="1"/>
          </p:cNvCxnSpPr>
          <p:nvPr/>
        </p:nvCxnSpPr>
        <p:spPr>
          <a:xfrm>
            <a:off x="6400800" y="1524000"/>
            <a:ext cx="5334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2"/>
            <a:endCxn id="33" idx="3"/>
          </p:cNvCxnSpPr>
          <p:nvPr/>
        </p:nvCxnSpPr>
        <p:spPr>
          <a:xfrm rot="5400000">
            <a:off x="7262919" y="2643081"/>
            <a:ext cx="1323763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267200" y="2057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lgerian" pitchFamily="82" charset="0"/>
              </a:rPr>
              <a:t>ARDUINO UNO</a:t>
            </a:r>
            <a:endParaRPr lang="en-US" sz="3200" b="1" dirty="0">
              <a:latin typeface="Algerian" pitchFamily="82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000" y="2209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MQ2 SENSOR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2000" y="3276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DHT11</a:t>
            </a:r>
            <a:endParaRPr lang="en-US" sz="2800" b="1" dirty="0">
              <a:latin typeface="Algerian" pitchFamily="8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3400" y="42672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lgerian" pitchFamily="82" charset="0"/>
              </a:rPr>
              <a:t>VIBRATION SENSOR</a:t>
            </a:r>
            <a:endParaRPr lang="en-US" sz="2000" b="1" dirty="0">
              <a:latin typeface="Algerian" pitchFamily="82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5800" y="54864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lgerian" pitchFamily="82" charset="0"/>
              </a:rPr>
              <a:t>BUZZER</a:t>
            </a:r>
            <a:endParaRPr lang="en-US" sz="3200" b="1" dirty="0">
              <a:latin typeface="Algerian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10000" y="6248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POWER SUPPLY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62800" y="3657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lgerian" pitchFamily="82" charset="0"/>
              </a:rPr>
              <a:t>CLOUD</a:t>
            </a:r>
            <a:endParaRPr lang="en-US" sz="3200" b="1" dirty="0">
              <a:latin typeface="Algerian" pitchFamily="8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1143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NODEMCU</a:t>
            </a:r>
            <a:endParaRPr lang="en-US" sz="24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36448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Algerian" pitchFamily="82" charset="0"/>
              </a:rPr>
              <a:t>THANK YOU</a:t>
            </a:r>
            <a:endParaRPr lang="en-US" sz="80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600" y="46482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By,</a:t>
            </a:r>
          </a:p>
          <a:p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Kavshiya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 K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Castellar" pitchFamily="18" charset="0"/>
              </a:rPr>
              <a:t>OBJECTIVE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2" y="914400"/>
            <a:ext cx="8019288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To monitor and measure work environmental parameters like,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1) Level of Coal Dust.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2)Noise.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3) Whole body vibration (WBV).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4)Level of UV rays.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5)Temperature and Humidity.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6)Harmful chemical Gases.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To store the measured values in cloud.</a:t>
            </a:r>
            <a:endParaRPr lang="en-US" b="1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Alerts if the monitored value are above the critical level.</a:t>
            </a:r>
            <a:endParaRPr lang="en-US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solidFill>
                  <a:schemeClr val="accent5">
                    <a:lumMod val="50000"/>
                  </a:schemeClr>
                </a:solidFill>
                <a:latin typeface="Castellar" pitchFamily="18" charset="0"/>
              </a:rPr>
              <a:t>Components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3500" b="1" i="1" dirty="0" err="1" smtClean="0">
                <a:solidFill>
                  <a:schemeClr val="accent4">
                    <a:lumMod val="50000"/>
                  </a:schemeClr>
                </a:solidFill>
              </a:rPr>
              <a:t>Arduino</a:t>
            </a: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Uno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Mq2 </a:t>
            </a: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senor</a:t>
            </a:r>
            <a:endParaRPr lang="en-US" sz="3500" b="1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Vibration sensor</a:t>
            </a:r>
            <a:endParaRPr lang="en-US" sz="3500" b="1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Temperature and Humidity sensor-dht11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UV ray sensor-ML8511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Air Quality Sensor-(Mq-135)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Nodemcu-esp8266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Buzzer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500" b="1" i="1" dirty="0" smtClean="0">
                <a:solidFill>
                  <a:schemeClr val="accent4">
                    <a:lumMod val="50000"/>
                  </a:schemeClr>
                </a:solidFill>
              </a:rPr>
              <a:t> Connecting wires.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endParaRPr lang="en-US" dirty="0" smtClean="0"/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endParaRPr lang="en-US" dirty="0" smtClean="0"/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endParaRPr lang="en-US" dirty="0" smtClean="0"/>
          </a:p>
          <a:p>
            <a:pPr>
              <a:buClr>
                <a:schemeClr val="accent5">
                  <a:lumMod val="50000"/>
                </a:schemeClr>
              </a:buCl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295400"/>
          <a:ext cx="6477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1524000" y="4419600"/>
          <a:ext cx="6477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81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Sensors used:</a:t>
            </a:r>
            <a:endParaRPr lang="en-US" sz="3600" b="1" u="sng" dirty="0">
              <a:solidFill>
                <a:schemeClr val="accent5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926222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Algerian" pitchFamily="82" charset="0"/>
              </a:rPr>
              <a:t>MQ-2 Sensor</a:t>
            </a:r>
            <a:endParaRPr lang="en-US" sz="4000" b="1" u="sng" dirty="0">
              <a:latin typeface="Algerian" pitchFamily="8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hackster.imgix.net/uploads/image/file/149147/smoke-sensor-r.jpg?auto=compress%2Cformat&amp;w=1280&amp;h=960&amp;fit=ma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28600"/>
            <a:ext cx="2714625" cy="2571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600" y="1295401"/>
            <a:ext cx="5943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The MQ-2 smoke sensor is sensitive to smoke and to the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following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flammable gases: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LPG, Butane, Propane ,Methane, Alcohol, Hydrogen</a:t>
            </a:r>
          </a:p>
          <a:p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57600"/>
            <a:ext cx="868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The resistance of the sensor is different depending on the type of the gas.</a:t>
            </a:r>
          </a:p>
          <a:p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The smoke sensor has a built-in potentiometer that allows you to adjust the sensor sensitivity according to how accurate you want to detect gas.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4431792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lgerian" pitchFamily="82" charset="0"/>
              </a:rPr>
              <a:t>MQ135 GAS SENSOR</a:t>
            </a:r>
            <a:endParaRPr lang="en-US" b="1" u="sng" dirty="0">
              <a:latin typeface="Algerian" pitchFamily="82" charset="0"/>
            </a:endParaRPr>
          </a:p>
        </p:txBody>
      </p:sp>
      <p:sp>
        <p:nvSpPr>
          <p:cNvPr id="24578" name="AutoShape 2" descr="SW-420 Vibration Sensor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AutoShape 4" descr="SW-420 Vibration Sensor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2" name="Picture 6" descr="https://www.sparkpcb.com/images/watermarked/1/detailed/2/MQ-135_Air_Quality_Hazardous_Gas_Sensor_Detector_Mo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28600"/>
            <a:ext cx="22479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90600" y="1905000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MQ135 Gas Sensor is an air quality sensor for detecting a wide range of gases, including NH3, NO, alcohol, benzene, smoke and CO2. Ideal for use in office or factory.</a:t>
            </a:r>
          </a:p>
          <a:p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 MQ135 gas sensor has high sensitivity to Ammonia, Sulfide and Benzene steam, also sensitive to smoke and other harmful gases. 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124200"/>
            <a:ext cx="7498080" cy="990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Algerian" pitchFamily="82" charset="0"/>
              </a:rPr>
              <a:t>INTERFACING WITH ARDIUNO</a:t>
            </a:r>
            <a:r>
              <a:rPr lang="en-US" u="sng" dirty="0" smtClean="0">
                <a:latin typeface="Algerian" pitchFamily="82" charset="0"/>
              </a:rPr>
              <a:t>: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419600"/>
            <a:ext cx="7620000" cy="220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4495800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000" dirty="0" smtClean="0">
                <a:latin typeface="Arial Rounded MT Bold" pitchFamily="34" charset="0"/>
              </a:rPr>
              <a:t>VCC pin of the sensor to the 5V of the </a:t>
            </a:r>
            <a:r>
              <a:rPr lang="en-US" sz="2000" dirty="0" err="1" smtClean="0">
                <a:latin typeface="Arial Rounded MT Bold" pitchFamily="34" charset="0"/>
              </a:rPr>
              <a:t>Arduino</a:t>
            </a:r>
            <a:r>
              <a:rPr lang="en-US" sz="2000" dirty="0" smtClean="0">
                <a:latin typeface="Arial Rounded MT Bold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GND of the sensor to the GND of the </a:t>
            </a:r>
            <a:r>
              <a:rPr lang="en-US" sz="2000" dirty="0" err="1" smtClean="0">
                <a:latin typeface="Arial Rounded MT Bold" pitchFamily="34" charset="0"/>
              </a:rPr>
              <a:t>Arduino</a:t>
            </a:r>
            <a:r>
              <a:rPr lang="en-US" sz="2000" dirty="0" smtClean="0">
                <a:latin typeface="Arial Rounded MT Bold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 Digital </a:t>
            </a:r>
            <a:r>
              <a:rPr lang="en-US" sz="2000" dirty="0" smtClean="0">
                <a:latin typeface="Arial Rounded MT Bold" pitchFamily="34" charset="0"/>
              </a:rPr>
              <a:t>pin of the sensor D0 to the digital pin number 8 of the </a:t>
            </a:r>
            <a:r>
              <a:rPr lang="en-US" sz="2000" dirty="0" err="1" smtClean="0">
                <a:latin typeface="Arial Rounded MT Bold" pitchFamily="34" charset="0"/>
              </a:rPr>
              <a:t>Arduino</a:t>
            </a:r>
            <a:endParaRPr lang="en-US" sz="20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  Analog </a:t>
            </a:r>
            <a:r>
              <a:rPr lang="en-US" sz="2000" dirty="0" smtClean="0">
                <a:latin typeface="Arial Rounded MT Bold" pitchFamily="34" charset="0"/>
              </a:rPr>
              <a:t>pin of the sensor to the analog pin A0 of the </a:t>
            </a:r>
            <a:r>
              <a:rPr lang="en-US" sz="2000" dirty="0" err="1" smtClean="0">
                <a:latin typeface="Arial Rounded MT Bold" pitchFamily="34" charset="0"/>
              </a:rPr>
              <a:t>Arduino</a:t>
            </a:r>
            <a:r>
              <a:rPr lang="en-US" sz="2000" dirty="0" smtClean="0">
                <a:latin typeface="Arial Rounded MT Bold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609600"/>
            <a:ext cx="2590800" cy="2209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3657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MQ2 SENSOR and MQ135 SENSOR</a:t>
            </a:r>
            <a:endParaRPr lang="en-US" sz="2800" u="sng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57800" y="609600"/>
            <a:ext cx="25908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685800"/>
            <a:ext cx="190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Bahnschrift" pitchFamily="34" charset="0"/>
              </a:rPr>
              <a:t>Both MQ2 and MQ135 are similar in looks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Bahnschrif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60960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Both have same pins: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A0-Analog pin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D0-Digital pin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GND-Ground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VCC-Power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810000" cy="1226428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ultraViolet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 </a:t>
            </a:r>
            <a:b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sensor-ML8511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8915400" cy="4114800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 The UV Sensor has 5 pins Vin, 3V3, GND, OUT, EN.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 Some of the modules don’t have Vin pin which is not used too.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 This sensor detects 280-390nm light most effectively.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 It outputs an analog voltage that is linearly related  to the measured UV intensity 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(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mW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/cm2)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. </a:t>
            </a:r>
          </a:p>
          <a:p>
            <a:endParaRPr lang="en-US" sz="2800" dirty="0" smtClean="0">
              <a:solidFill>
                <a:schemeClr val="accent3"/>
              </a:solidFill>
              <a:latin typeface="Bahnschrift" pitchFamily="34" charset="0"/>
            </a:endParaRPr>
          </a:p>
          <a:p>
            <a:endParaRPr lang="en-US" sz="2800" dirty="0"/>
          </a:p>
        </p:txBody>
      </p:sp>
      <p:pic>
        <p:nvPicPr>
          <p:cNvPr id="5" name="Picture 2" descr="https://how2electronics.com/wp-content/uploads/2019/08/ML8511-UV-Sensor-Breakout-Board-Anal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52400"/>
            <a:ext cx="435292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Algerian" pitchFamily="82" charset="0"/>
              </a:rPr>
              <a:t>INTERFACING WITH ARDIUNO</a:t>
            </a:r>
            <a:r>
              <a:rPr lang="en-US" u="sng" dirty="0" smtClean="0">
                <a:latin typeface="Algerian" pitchFamily="82" charset="0"/>
              </a:rPr>
              <a:t>: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066800"/>
            <a:ext cx="71628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EN and 3V3 pin – 3.3V of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A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rduino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3V3 pin – A1 of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A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rduino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OUT pin – A0 of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Arduino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GND PIN – GND of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Arduino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581400"/>
            <a:ext cx="8153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The UV Sensor ML8511 has 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Photodiode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 sensitive to 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UV-A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 and 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UV-B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. 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  <a:p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Then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it has an internal Embedded 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operational amplifier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 which will convert photocurrent to voltage output depending on the 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UV light intensity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/>
            </a:r>
            <a:b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sz="2400" dirty="0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532</TotalTime>
  <Words>583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Assignment-1:  Health monitoring system for mines and mine workers</vt:lpstr>
      <vt:lpstr>OBJECTIVE</vt:lpstr>
      <vt:lpstr>Components required</vt:lpstr>
      <vt:lpstr>Slide 4</vt:lpstr>
      <vt:lpstr>MQ-2 Sensor</vt:lpstr>
      <vt:lpstr>MQ135 GAS SENSOR</vt:lpstr>
      <vt:lpstr>INTERFACING WITH ARDIUNO: </vt:lpstr>
      <vt:lpstr>ultraViolet   sensor-ML8511</vt:lpstr>
      <vt:lpstr>INTERFACING WITH ARDIUNO: </vt:lpstr>
      <vt:lpstr>TEMPERATURE  AND    HUMIDITY SENSOR:</vt:lpstr>
      <vt:lpstr>Vibration   sensor:</vt:lpstr>
      <vt:lpstr>Block diagram: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Computer</dc:creator>
  <cp:lastModifiedBy>My Computer</cp:lastModifiedBy>
  <cp:revision>67</cp:revision>
  <dcterms:created xsi:type="dcterms:W3CDTF">2022-07-19T02:10:19Z</dcterms:created>
  <dcterms:modified xsi:type="dcterms:W3CDTF">2022-07-19T16:17:42Z</dcterms:modified>
</cp:coreProperties>
</file>