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329F-CFB5-8374-670E-0A4A98E21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25089-7B7A-68C8-798D-B412A2CF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D42-44A9-6EF0-57DE-BE7E078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E249-BEC8-10EB-20F4-0FCE8527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8BB6-9426-E952-69BF-E4EAB6C6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8317-EA6E-077A-969B-79498006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B972-09A0-EB3C-BC9B-7435C4D6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2439-ECC3-3121-5673-B8A400A7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A1E5-50EC-5337-43EB-7FCC4E10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0B1A-813B-17D0-06C1-178403EF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8C94C-FF68-7AD4-0E21-48CE0F20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3059E-54BC-FA05-3A3E-FED52E22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CD04-947F-C52B-EE1A-AE6D209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EFE0-463F-4F76-53D8-BA433265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8C04-B185-C4FF-185B-D225F009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7F0A-C96A-05A5-DCD6-D80302DB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3B60-D8E5-D281-7EA9-959CA757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40A3-2217-FEE4-E948-E471A383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F07C-E4E2-C443-4489-7C4C3A99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65DF-64D7-1D7B-2FD9-C8C389B8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7981-7E69-A3DD-D965-7AFEB5AF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3F50-0430-5D66-B616-B5DBAA7A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953B-8895-D6D1-1A50-1144134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95BC-2D36-BB0A-0D02-02A2E700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381-D6B9-785C-1B04-A98DBE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4D23-B922-1C79-F824-40F91F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90B4-0E0F-C9B5-20AC-860D9183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2ABD-C9A8-878C-9D14-D7BDEDD4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8CCD-CAB5-76A3-0D76-B817EDD0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70757-5C22-3CE8-ABBC-5A524DAC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9755-A33F-1D43-62B1-9C8BF9B6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3F6C-1A4B-C4EB-29B4-8B5E7B7D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4903-EA6B-3851-A198-0D143B9E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BBC83-9582-F712-2A9E-8C603838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A3928-DF0A-E0DD-0F15-9700FCE6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4516E-93D5-4240-C32F-A89B1211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AC034-C5E6-F436-1080-9DC394ED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75935-E5AC-8D4F-069B-5DF65ED0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75329-5219-FDE1-FAD5-848157D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5A0B-DADB-FF11-FA4A-EFD5113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2ED5B-2D60-00B5-5A44-1D1CCED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94677-DAC0-1378-E0D0-294EE13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C4400-432D-98CD-92F5-5EEF5658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D8B4-2270-2803-03B8-1E2033D3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992D9-A446-EDE8-B5BC-DA9A8852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6ECB-75EF-BACA-2175-B7165F3B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ACAA-EEC5-EC00-0D14-86A300FA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BF67-36B4-49AB-248C-D9306BBF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FF6C2-4DD8-360B-72FD-4C1359CA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B778-22D2-3018-B6DC-8100003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4642-9A55-D14F-9426-F2A81797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F3D8-D2F6-47B7-5CB6-786FF87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0004-6E37-EF0C-B8CF-F2C990C6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3A506-E175-D4A8-44B2-3584923F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EA0D-E3EA-687C-7094-81F62B14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E0FB1-5035-93BA-76E6-76B240F1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71B1-6BEA-9C3B-1621-1F121B29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2041-DC23-037B-A0F9-7A0AC9F9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CC590-EE88-51A0-D520-4A6E6254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86B0-CDD4-B977-B849-93DBD097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8CF0-3899-D98F-2DD2-D2E56A9E3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6661-0A7B-4CC0-A0E2-486DA91FD05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CE46-6364-3D2C-D6F4-DAA6DF646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118E-F5E3-D2AC-C15B-9331D63E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A0CD-1843-4EF8-8E1C-D085936B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088F6-4B06-8E1F-36A6-3A432194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7" y="2256817"/>
            <a:ext cx="3065633" cy="165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880F70-C56E-8A12-230A-C70E61A05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7" t="6797" r="15292"/>
          <a:stretch/>
        </p:blipFill>
        <p:spPr>
          <a:xfrm>
            <a:off x="1863648" y="4740233"/>
            <a:ext cx="2645924" cy="198080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EB63EE-DB7B-94B2-6693-563DEA450EF5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848332" y="4715317"/>
            <a:ext cx="1820779" cy="2098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C3893A-1BD7-B888-EA32-471D6C60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92" y="228462"/>
            <a:ext cx="1798283" cy="1283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A00CB-B557-7299-2077-5C9D2C2D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62" y="2177478"/>
            <a:ext cx="3637139" cy="23259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97643C2-C539-CE38-EEB1-004F328A9602}"/>
              </a:ext>
            </a:extLst>
          </p:cNvPr>
          <p:cNvSpPr/>
          <p:nvPr/>
        </p:nvSpPr>
        <p:spPr>
          <a:xfrm>
            <a:off x="3717010" y="1305352"/>
            <a:ext cx="1094686" cy="8160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38E83-8950-03DC-B97E-8E9F8DB14CED}"/>
              </a:ext>
            </a:extLst>
          </p:cNvPr>
          <p:cNvSpPr txBox="1"/>
          <p:nvPr/>
        </p:nvSpPr>
        <p:spPr>
          <a:xfrm>
            <a:off x="3870663" y="1482556"/>
            <a:ext cx="94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GSM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4BF1408-D89A-3C42-8144-A0F0FF2B55EE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rot="5400000" flipH="1" flipV="1">
            <a:off x="2413689" y="953496"/>
            <a:ext cx="543427" cy="2063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9E2C6A-64DA-8704-340E-8BCFAFFC507C}"/>
              </a:ext>
            </a:extLst>
          </p:cNvPr>
          <p:cNvSpPr/>
          <p:nvPr/>
        </p:nvSpPr>
        <p:spPr>
          <a:xfrm>
            <a:off x="4942128" y="2434892"/>
            <a:ext cx="1544716" cy="923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DCB195-729C-C146-9F54-134C433988CB}"/>
              </a:ext>
            </a:extLst>
          </p:cNvPr>
          <p:cNvCxnSpPr>
            <a:stCxn id="13" idx="4"/>
            <a:endCxn id="17" idx="1"/>
          </p:cNvCxnSpPr>
          <p:nvPr/>
        </p:nvCxnSpPr>
        <p:spPr>
          <a:xfrm rot="16200000" flipH="1">
            <a:off x="4215688" y="2170091"/>
            <a:ext cx="775104" cy="67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69BABE-E3FB-9040-5A97-8EB3353D77E0}"/>
              </a:ext>
            </a:extLst>
          </p:cNvPr>
          <p:cNvCxnSpPr>
            <a:stCxn id="17" idx="0"/>
            <a:endCxn id="8" idx="1"/>
          </p:cNvCxnSpPr>
          <p:nvPr/>
        </p:nvCxnSpPr>
        <p:spPr>
          <a:xfrm rot="5400000" flipH="1" flipV="1">
            <a:off x="5414968" y="1169968"/>
            <a:ext cx="1564443" cy="96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78FB1DD-2823-3FA7-F0A1-5F4C5D888CD9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8478175" y="870449"/>
            <a:ext cx="1582757" cy="130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35D5B77-B704-D849-B26C-66957A0297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426"/>
          <a:stretch/>
        </p:blipFill>
        <p:spPr>
          <a:xfrm>
            <a:off x="6434655" y="4911570"/>
            <a:ext cx="2241671" cy="1471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F207CE-3D89-77BC-0D81-627D3090F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240" y="4245034"/>
            <a:ext cx="1063933" cy="1265357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6123C-BDBA-07F3-F104-3B37C86986CD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4746976" y="3856802"/>
            <a:ext cx="272707" cy="503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76070C3-4400-4029-673F-CB347625071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5400000">
            <a:off x="8604141" y="3454779"/>
            <a:ext cx="408142" cy="2505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58F23C4D-D6D8-AC35-B2DD-03F3FE6D0C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193"/>
          <a:stretch/>
        </p:blipFill>
        <p:spPr>
          <a:xfrm>
            <a:off x="8845196" y="5007513"/>
            <a:ext cx="2966312" cy="1713521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07AD20-3718-9A0E-B796-FD30EE374876}"/>
              </a:ext>
            </a:extLst>
          </p:cNvPr>
          <p:cNvCxnSpPr>
            <a:stCxn id="42" idx="0"/>
            <a:endCxn id="9" idx="2"/>
          </p:cNvCxnSpPr>
          <p:nvPr/>
        </p:nvCxnSpPr>
        <p:spPr>
          <a:xfrm rot="16200000" flipV="1">
            <a:off x="9942600" y="4621761"/>
            <a:ext cx="504085" cy="26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426306E2-5926-26A5-A5C7-AE41B6BE54BA}"/>
              </a:ext>
            </a:extLst>
          </p:cNvPr>
          <p:cNvSpPr/>
          <p:nvPr/>
        </p:nvSpPr>
        <p:spPr>
          <a:xfrm>
            <a:off x="3383815" y="3702918"/>
            <a:ext cx="1214665" cy="4610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EDE62-BA36-438B-1417-3FBF392926B2}"/>
              </a:ext>
            </a:extLst>
          </p:cNvPr>
          <p:cNvSpPr txBox="1"/>
          <p:nvPr/>
        </p:nvSpPr>
        <p:spPr>
          <a:xfrm>
            <a:off x="3534414" y="3766099"/>
            <a:ext cx="12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full!!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2270A35-C929-2506-D16D-3E574A1165E8}"/>
              </a:ext>
            </a:extLst>
          </p:cNvPr>
          <p:cNvCxnSpPr>
            <a:stCxn id="3" idx="0"/>
            <a:endCxn id="50" idx="8"/>
          </p:cNvCxnSpPr>
          <p:nvPr/>
        </p:nvCxnSpPr>
        <p:spPr>
          <a:xfrm rot="5400000" flipH="1" flipV="1">
            <a:off x="3203036" y="4205173"/>
            <a:ext cx="518635" cy="55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louie styles</dc:creator>
  <cp:lastModifiedBy>louie styles</cp:lastModifiedBy>
  <cp:revision>2</cp:revision>
  <dcterms:created xsi:type="dcterms:W3CDTF">2022-10-29T04:21:00Z</dcterms:created>
  <dcterms:modified xsi:type="dcterms:W3CDTF">2022-10-29T05:14:10Z</dcterms:modified>
</cp:coreProperties>
</file>