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Empathy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013" y="4094028"/>
            <a:ext cx="2242024" cy="109044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By: </a:t>
            </a:r>
            <a:r>
              <a:rPr lang="en-US" dirty="0" err="1">
                <a:solidFill>
                  <a:srgbClr val="5792BA"/>
                </a:solidFill>
              </a:rPr>
              <a:t>G.charumathi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B.S.Bhavadharani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S.Kousalya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Tamilsudar</a:t>
            </a:r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EMPATHY MAP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619B-DB93-F737-422F-FA015398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empathy map is a collaborative tool teams can use to gain a deeper insight into their customers</a:t>
            </a:r>
          </a:p>
          <a:p>
            <a:r>
              <a:rPr lang="en-IN" dirty="0"/>
              <a:t>GOAL:</a:t>
            </a:r>
          </a:p>
          <a:p>
            <a:r>
              <a:rPr lang="en-IN" dirty="0"/>
              <a:t>1.Existing system working</a:t>
            </a:r>
          </a:p>
          <a:p>
            <a:r>
              <a:rPr lang="en-IN"/>
              <a:t>2.Aim</a:t>
            </a:r>
            <a:endParaRPr lang="en-IN" dirty="0"/>
          </a:p>
          <a:p>
            <a:r>
              <a:rPr lang="en-IN" dirty="0"/>
              <a:t>3.Pros and cons</a:t>
            </a:r>
          </a:p>
          <a:p>
            <a:r>
              <a:rPr lang="en-IN" dirty="0"/>
              <a:t>4.New system working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F6921-7648-93B6-3596-C4560D8E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{9D5689E8-7148-4C3D-A89E-A1427E2CB8C7}tf11665031_win32</Template>
  <TotalTime>12</TotalTime>
  <Words>56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</vt:lpstr>
      <vt:lpstr>Arial Nova Light</vt:lpstr>
      <vt:lpstr>Wingdings 2</vt:lpstr>
      <vt:lpstr>SlateVTI</vt:lpstr>
      <vt:lpstr>Empathy map</vt:lpstr>
      <vt:lpstr>EMPATHY MAP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</dc:title>
  <dc:creator>charu mathi</dc:creator>
  <cp:lastModifiedBy>charu mathi</cp:lastModifiedBy>
  <cp:revision>1</cp:revision>
  <dcterms:created xsi:type="dcterms:W3CDTF">2022-10-19T05:57:40Z</dcterms:created>
  <dcterms:modified xsi:type="dcterms:W3CDTF">2022-10-19T06:10:06Z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