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5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7A381-230A-4A44-9CF8-2D19C10A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6DDADA-ED22-4B85-95D0-B94DED8D9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38AE4E-136F-4093-AE34-C5C10D56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360227-FDAB-49A6-81C1-554D75CD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AB7F8D-390C-4F04-BAC3-12D99397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9987B-08B1-4E77-BC9D-2B827C1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97A2B9-864C-4D1F-9E65-7986771A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8842CA-2AA1-4780-AF48-D1A33845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A7F6A7-2ED1-4CBC-AD0B-ED665EBA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CEC415-2673-4FB5-9429-0FF75D7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68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752D2C-A5F1-4E10-8123-FA7F11DF1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3DF29B-04A6-4F19-A365-4EA55241D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2F8AC3-07FB-457F-880B-D36EA796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FD3424-B9CB-4C29-853B-1FD504B3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8781F-83CF-474A-9C03-D7F10D13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1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6F0348-D768-4CFA-AC64-A9BF2625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05C87-7705-4521-84EE-BC434B2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E751CC-0E4C-4567-8222-F5DF8B5E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ED9DE0-E36E-423E-A066-2B4A7079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763EBD-8B39-4896-A515-4520C4A8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45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36A87-6016-4FD7-9B7E-63D5FE6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C6620-0E1C-4147-9120-EEF19BD4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CD6327-925C-4E7E-A7E5-8E2F9D7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22340B-A0EE-4B10-89CA-E19D0C7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9ED3A0-73CE-458E-B124-9FD8BBFD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09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8978-59D5-4934-BCBF-F4BEBBDA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23A81A-0019-47C0-99D2-8ABA226A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2083E5-AE9C-4CFA-BFC7-E646EA5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E417AC-2593-4434-8A75-DE79717F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509E08-B465-459B-AF5C-16772F3B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7076DE-A995-43B6-8861-1D2B5A90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18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058F6-D141-48E0-A428-401FCBE7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D1D191-4722-468F-B078-8A032A3E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229898-425D-40DB-970A-589571C66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6006BE-66B7-4938-8463-46CA401B4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23A1F5-9498-482F-AC1A-4ED0C90EE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09759A-8710-4E18-951D-97A95092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5B354C-AF63-4E69-B86A-BDD5DCF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E3B9BD-4B64-4F79-92E8-D768B3F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436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35A77-989E-47FD-AA9E-08C4E320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8611EF-828D-4290-B6BD-5F0F145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0C122-6ED9-431F-9787-47885181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D7555E-540A-4A65-A4EB-E617D10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284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EA69F6-7D88-4CD6-A697-8E5A678B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EC0141-8682-4443-94DF-AC0028A5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191AF-7BE9-4B80-8EDD-77AF1C37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27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952B5-B2DF-47AA-BA20-CFACC8F7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778FF-2DAC-4888-896F-0DD59AE7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B61D28-F228-45BC-96C2-60F44309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A4D3D-055D-46A9-9449-46FAE9E6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710876-2B7B-4D45-BA68-F4487BAE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D6A159-34ED-471A-9AC2-8A6BD70C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014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70646-4A13-446E-9E4F-06A44AB2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61270B-CEF9-4905-B109-1D25EE25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9D2C55-BD44-4629-AC6D-2A0099F2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50BE7A-61B4-4CEE-A200-1FEDDACC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4F7B7F-6724-4CE6-AB3A-6893158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EB42C0-EB1B-4C27-A595-6C392F73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117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3CD38B-2AAA-4D54-B0B0-1D6AAC8E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886EAA-DB34-4208-A4C4-AC475038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029591-DBEA-4F1C-9CB2-479810AA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DAA1-155C-48F8-BAA6-0735049910F6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8C7FA5-8E6D-481E-A991-831C6674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DC9CF7-1B2B-4E58-98DC-8F63A217E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6C5E-E222-4451-86BE-C37FE3447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33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2DD9CB-3229-4243-8698-10DD8BFEF153}"/>
              </a:ext>
            </a:extLst>
          </p:cNvPr>
          <p:cNvSpPr/>
          <p:nvPr/>
        </p:nvSpPr>
        <p:spPr>
          <a:xfrm>
            <a:off x="874295" y="569494"/>
            <a:ext cx="10595810" cy="46281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DD3946E-C3E9-4729-9A00-CE42B2126A25}"/>
              </a:ext>
            </a:extLst>
          </p:cNvPr>
          <p:cNvCxnSpPr>
            <a:cxnSpLocks/>
          </p:cNvCxnSpPr>
          <p:nvPr/>
        </p:nvCxnSpPr>
        <p:spPr>
          <a:xfrm flipV="1">
            <a:off x="930442" y="593558"/>
            <a:ext cx="10539663" cy="4604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7AF9E36-35D5-47A0-9C94-31E3E49570FB}"/>
              </a:ext>
            </a:extLst>
          </p:cNvPr>
          <p:cNvCxnSpPr>
            <a:cxnSpLocks/>
          </p:cNvCxnSpPr>
          <p:nvPr/>
        </p:nvCxnSpPr>
        <p:spPr>
          <a:xfrm>
            <a:off x="874295" y="569495"/>
            <a:ext cx="10595810" cy="46281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DB65755-07AF-4B2D-88D6-FE7280548E0E}"/>
              </a:ext>
            </a:extLst>
          </p:cNvPr>
          <p:cNvSpPr/>
          <p:nvPr/>
        </p:nvSpPr>
        <p:spPr>
          <a:xfrm>
            <a:off x="874295" y="5197641"/>
            <a:ext cx="10595810" cy="13635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C079A93A-09C4-4205-A82C-AB20EE9862FD}"/>
              </a:ext>
            </a:extLst>
          </p:cNvPr>
          <p:cNvSpPr/>
          <p:nvPr/>
        </p:nvSpPr>
        <p:spPr>
          <a:xfrm rot="5400000">
            <a:off x="4366747" y="1939113"/>
            <a:ext cx="1691938" cy="1907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22BA8F14-1D46-408B-891D-B740A3F8C0DC}"/>
              </a:ext>
            </a:extLst>
          </p:cNvPr>
          <p:cNvSpPr/>
          <p:nvPr/>
        </p:nvSpPr>
        <p:spPr>
          <a:xfrm rot="10800000">
            <a:off x="4249846" y="1847462"/>
            <a:ext cx="3942430" cy="10174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4AD50163-0243-4333-B402-43F42CA6DC22}"/>
              </a:ext>
            </a:extLst>
          </p:cNvPr>
          <p:cNvSpPr/>
          <p:nvPr/>
        </p:nvSpPr>
        <p:spPr>
          <a:xfrm>
            <a:off x="4268508" y="2873007"/>
            <a:ext cx="3882189" cy="98659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24C932E3-7158-4E3F-A293-75D888CDAC01}"/>
              </a:ext>
            </a:extLst>
          </p:cNvPr>
          <p:cNvSpPr/>
          <p:nvPr/>
        </p:nvSpPr>
        <p:spPr>
          <a:xfrm rot="16200000">
            <a:off x="6345885" y="1929060"/>
            <a:ext cx="1724526" cy="19410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E0E90D2-F4D2-435D-84A2-FB738AAB1617}"/>
              </a:ext>
            </a:extLst>
          </p:cNvPr>
          <p:cNvSpPr/>
          <p:nvPr/>
        </p:nvSpPr>
        <p:spPr>
          <a:xfrm>
            <a:off x="1163052" y="1540041"/>
            <a:ext cx="1708487" cy="845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Reports should be maintained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2EEF1BA-490A-4D2D-A27E-43C1DA44A531}"/>
              </a:ext>
            </a:extLst>
          </p:cNvPr>
          <p:cNvSpPr/>
          <p:nvPr/>
        </p:nvSpPr>
        <p:spPr>
          <a:xfrm>
            <a:off x="1163052" y="2883567"/>
            <a:ext cx="1708487" cy="8457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Accurate datasets should be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A992569-EF5C-45F7-A098-616B8BA8675E}"/>
              </a:ext>
            </a:extLst>
          </p:cNvPr>
          <p:cNvSpPr/>
          <p:nvPr/>
        </p:nvSpPr>
        <p:spPr>
          <a:xfrm>
            <a:off x="3136234" y="697832"/>
            <a:ext cx="1708487" cy="778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Whether the prediction is always correct?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9ACE7F3-953D-4246-A102-1203A4FF931E}"/>
              </a:ext>
            </a:extLst>
          </p:cNvPr>
          <p:cNvSpPr/>
          <p:nvPr/>
        </p:nvSpPr>
        <p:spPr>
          <a:xfrm>
            <a:off x="6906130" y="716108"/>
            <a:ext cx="1708487" cy="858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Whether the report will be generated?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07A433A-2F27-4777-B543-951F00E74B34}"/>
              </a:ext>
            </a:extLst>
          </p:cNvPr>
          <p:cNvSpPr/>
          <p:nvPr/>
        </p:nvSpPr>
        <p:spPr>
          <a:xfrm>
            <a:off x="9553074" y="1660359"/>
            <a:ext cx="1644315" cy="906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  <a:p>
            <a:pPr algn="ctr"/>
            <a:r>
              <a:rPr lang="en-IN" dirty="0"/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1FC1C01-338A-4AFD-A5A4-1C740E410C28}"/>
              </a:ext>
            </a:extLst>
          </p:cNvPr>
          <p:cNvSpPr/>
          <p:nvPr/>
        </p:nvSpPr>
        <p:spPr>
          <a:xfrm>
            <a:off x="9529006" y="3168316"/>
            <a:ext cx="1732552" cy="866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2D5E8B0-44CB-4B07-B6E9-3261D48620E0}"/>
              </a:ext>
            </a:extLst>
          </p:cNvPr>
          <p:cNvSpPr/>
          <p:nvPr/>
        </p:nvSpPr>
        <p:spPr>
          <a:xfrm>
            <a:off x="3256546" y="4242637"/>
            <a:ext cx="1708487" cy="778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Draw an image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88E5024-6299-4074-B970-549C34B365EC}"/>
              </a:ext>
            </a:extLst>
          </p:cNvPr>
          <p:cNvSpPr/>
          <p:nvPr/>
        </p:nvSpPr>
        <p:spPr>
          <a:xfrm>
            <a:off x="6585284" y="4242638"/>
            <a:ext cx="1556083" cy="810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 an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84DE65-6B9C-4DE2-A148-C13628E99629}"/>
              </a:ext>
            </a:extLst>
          </p:cNvPr>
          <p:cNvSpPr txBox="1"/>
          <p:nvPr/>
        </p:nvSpPr>
        <p:spPr>
          <a:xfrm>
            <a:off x="4740113" y="2649605"/>
            <a:ext cx="11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79B6C6D-B587-4CB3-906C-64412ECE5568}"/>
              </a:ext>
            </a:extLst>
          </p:cNvPr>
          <p:cNvSpPr txBox="1"/>
          <p:nvPr/>
        </p:nvSpPr>
        <p:spPr>
          <a:xfrm>
            <a:off x="5463321" y="2052272"/>
            <a:ext cx="12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THINK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A347EC9-F9C6-49F1-80E8-26BB074A5604}"/>
              </a:ext>
            </a:extLst>
          </p:cNvPr>
          <p:cNvSpPr txBox="1"/>
          <p:nvPr/>
        </p:nvSpPr>
        <p:spPr>
          <a:xfrm>
            <a:off x="6751818" y="2660043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39A956-F605-4DD0-A152-AB61A7CCDDA1}"/>
              </a:ext>
            </a:extLst>
          </p:cNvPr>
          <p:cNvSpPr txBox="1"/>
          <p:nvPr/>
        </p:nvSpPr>
        <p:spPr>
          <a:xfrm>
            <a:off x="5595272" y="3335647"/>
            <a:ext cx="12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SAY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8391878-2A90-4A70-A43B-B1386EB3A1D1}"/>
              </a:ext>
            </a:extLst>
          </p:cNvPr>
          <p:cNvSpPr txBox="1"/>
          <p:nvPr/>
        </p:nvSpPr>
        <p:spPr>
          <a:xfrm>
            <a:off x="2871539" y="5410131"/>
            <a:ext cx="162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PAIN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38F17C9-C01A-431F-BADC-2F0AE3CDE900}"/>
              </a:ext>
            </a:extLst>
          </p:cNvPr>
          <p:cNvSpPr txBox="1"/>
          <p:nvPr/>
        </p:nvSpPr>
        <p:spPr>
          <a:xfrm>
            <a:off x="8110982" y="5410131"/>
            <a:ext cx="75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22223DB-40A8-4DCD-A3E4-3A1B25CDF0C9}"/>
              </a:ext>
            </a:extLst>
          </p:cNvPr>
          <p:cNvSpPr/>
          <p:nvPr/>
        </p:nvSpPr>
        <p:spPr>
          <a:xfrm>
            <a:off x="1536569" y="5357065"/>
            <a:ext cx="1599665" cy="9314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Need to upload the drawn 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4740B5B-3687-4947-8BC3-AC9901CDD8EC}"/>
              </a:ext>
            </a:extLst>
          </p:cNvPr>
          <p:cNvSpPr/>
          <p:nvPr/>
        </p:nvSpPr>
        <p:spPr>
          <a:xfrm>
            <a:off x="4397190" y="5374603"/>
            <a:ext cx="1698810" cy="8848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Need network connection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E0A4726-FC9F-4E8D-875A-20C6E153F44E}"/>
              </a:ext>
            </a:extLst>
          </p:cNvPr>
          <p:cNvSpPr txBox="1"/>
          <p:nvPr/>
        </p:nvSpPr>
        <p:spPr>
          <a:xfrm>
            <a:off x="6633414" y="5429888"/>
            <a:ext cx="147756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Detection can be done fast and easily.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1C0D936-2E38-4AEE-B212-2EA69E152713}"/>
              </a:ext>
            </a:extLst>
          </p:cNvPr>
          <p:cNvSpPr/>
          <p:nvPr/>
        </p:nvSpPr>
        <p:spPr>
          <a:xfrm>
            <a:off x="9055768" y="5421778"/>
            <a:ext cx="1521106" cy="938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Frequent predictions can be made</a:t>
            </a:r>
          </a:p>
        </p:txBody>
      </p:sp>
    </p:spTree>
    <p:extLst>
      <p:ext uri="{BB962C8B-B14F-4D97-AF65-F5344CB8AC3E}">
        <p14:creationId xmlns:p14="http://schemas.microsoft.com/office/powerpoint/2010/main" xmlns="" val="310519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Gokula Krishnan M</dc:creator>
  <cp:lastModifiedBy>Gokulakrishnan</cp:lastModifiedBy>
  <cp:revision>5</cp:revision>
  <dcterms:created xsi:type="dcterms:W3CDTF">2022-09-19T16:58:54Z</dcterms:created>
  <dcterms:modified xsi:type="dcterms:W3CDTF">2022-09-19T17:17:09Z</dcterms:modified>
</cp:coreProperties>
</file>