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Ram" userId="ec594f5fc9c1a984" providerId="LiveId" clId="{6FB298CA-8E5A-4C1C-932D-35582C4DFAC4}"/>
    <pc:docChg chg="modSld">
      <pc:chgData name="Bharath Ram" userId="ec594f5fc9c1a984" providerId="LiveId" clId="{6FB298CA-8E5A-4C1C-932D-35582C4DFAC4}" dt="2022-09-09T06:03:52.722" v="0" actId="1076"/>
      <pc:docMkLst>
        <pc:docMk/>
      </pc:docMkLst>
      <pc:sldChg chg="modSp mod">
        <pc:chgData name="Bharath Ram" userId="ec594f5fc9c1a984" providerId="LiveId" clId="{6FB298CA-8E5A-4C1C-932D-35582C4DFAC4}" dt="2022-09-09T06:03:52.722" v="0" actId="1076"/>
        <pc:sldMkLst>
          <pc:docMk/>
          <pc:sldMk cId="3371934479" sldId="256"/>
        </pc:sldMkLst>
        <pc:graphicFrameChg chg="mod">
          <ac:chgData name="Bharath Ram" userId="ec594f5fc9c1a984" providerId="LiveId" clId="{6FB298CA-8E5A-4C1C-932D-35582C4DFAC4}" dt="2022-09-09T06:03:52.722" v="0" actId="1076"/>
          <ac:graphicFrameMkLst>
            <pc:docMk/>
            <pc:sldMk cId="3371934479" sldId="256"/>
            <ac:graphicFrameMk id="5" creationId="{C5B91AC3-5C6D-56C0-22CD-E0B0CFBD569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B91AC3-5C6D-56C0-22CD-E0B0CFBD5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49919"/>
              </p:ext>
            </p:extLst>
          </p:nvPr>
        </p:nvGraphicFramePr>
        <p:xfrm>
          <a:off x="2139731" y="320040"/>
          <a:ext cx="8128000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822604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343833"/>
                    </a:ext>
                  </a:extLst>
                </a:gridCol>
              </a:tblGrid>
              <a:tr h="29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Bad inventory management leads to loss in business.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☑️I want one system that can  manage the whole Inventory information.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☑️Managing resources is </a:t>
                      </a:r>
                    </a:p>
                    <a:p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consuming.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Thinks of hiring many employees to manage the inventory work.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Thinks of having a software that can  .       manage the whole inventory details </a:t>
                      </a:r>
                    </a:p>
                    <a:p>
                      <a:pPr algn="l"/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one system.</a:t>
                      </a:r>
                    </a:p>
                    <a:p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</a:p>
                    <a:p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☑️ Thinks of having a      e                          demand list so that           b                          buying of such stock d                   </a:t>
                      </a:r>
                      <a:r>
                        <a:rPr lang="en-IN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</a:t>
                      </a:r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will be easy.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9141"/>
                  </a:ext>
                </a:extLst>
              </a:tr>
              <a:tr h="29160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Does a lot of work &amp;</a:t>
                      </a:r>
                    </a:p>
                    <a:p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hires more employees to</a:t>
                      </a:r>
                    </a:p>
                    <a:p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the stock info.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☑️Takes constant follow up till item</a:t>
                      </a:r>
                    </a:p>
                    <a:p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repaired/delivered/replaced.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☑️Physically goes in contact with person and verify the stock details.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☑️Feels so hard to 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manage the inventory       information.</a:t>
                      </a:r>
                    </a:p>
                    <a:p>
                      <a:pPr algn="l"/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☑️Feels frustrated about the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incoming  goods and sold ones.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☑️Bad inventory management leads to loss in business.</a:t>
                      </a:r>
                    </a:p>
                    <a:p>
                      <a:pPr algn="ctr"/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29248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2E2DA0D-65C0-B573-BF27-E86A67565216}"/>
              </a:ext>
            </a:extLst>
          </p:cNvPr>
          <p:cNvSpPr/>
          <p:nvPr/>
        </p:nvSpPr>
        <p:spPr>
          <a:xfrm>
            <a:off x="4671848" y="1545869"/>
            <a:ext cx="3063766" cy="30742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scale and small scale industry Retailers</a:t>
            </a:r>
          </a:p>
        </p:txBody>
      </p:sp>
    </p:spTree>
    <p:extLst>
      <p:ext uri="{BB962C8B-B14F-4D97-AF65-F5344CB8AC3E}">
        <p14:creationId xmlns:p14="http://schemas.microsoft.com/office/powerpoint/2010/main" val="33719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Ram</dc:creator>
  <cp:lastModifiedBy>suresh</cp:lastModifiedBy>
  <cp:revision>3</cp:revision>
  <dcterms:created xsi:type="dcterms:W3CDTF">2022-09-09T05:19:19Z</dcterms:created>
  <dcterms:modified xsi:type="dcterms:W3CDTF">2022-11-17T18:09:59Z</dcterms:modified>
</cp:coreProperties>
</file>