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0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55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1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4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3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57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1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6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8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9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82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9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0EE7-126E-4708-A032-01C9D0F95158}" type="datetimeFigureOut">
              <a:rPr lang="en-IN" smtClean="0"/>
              <a:t>18-11-2022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C2F64-472C-48AE-9BE1-2FD9C78028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773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H_4e1wuKVZs8d79vqCFjdxVT8m_t4vZ/view?usp=share_link" TargetMode="External"/><Relationship Id="rId2" Type="http://schemas.openxmlformats.org/officeDocument/2006/relationships/hyperlink" Target="https://github.com/IBM-EPBL/IBM-Project-35062-166028117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3qU3MMWU7uF3dEhzTdTKQ69yW2vIF3c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1C213-65E4-06CC-D5A8-342639AC3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46" y="2006514"/>
            <a:ext cx="9312813" cy="744779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child safety gadget for child safety monitoring and notification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697CF7-2219-C7E1-F063-7F3B120FB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4195" y="3873631"/>
            <a:ext cx="6761408" cy="1678546"/>
          </a:xfrm>
          <a:noFill/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ID:PNT2022TMID41271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Lead:   Dharshanraj. V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ember:  Chinnan.S, Keerthiprasath.S ,Koushik.R.P,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DINESH 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 Database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98" y="222108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Dashboard for storing the child location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collects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obtained from the IBM  Watson,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MIT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it.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97" y="4161474"/>
            <a:ext cx="1727542" cy="16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C9959-E85B-4712-403A-9E61C0B9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Demonstration Video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862E8-A165-24E4-0756-C009D7F3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&amp;Project demo link:</a:t>
            </a:r>
            <a:endParaRPr lang="en-US" dirty="0"/>
          </a:p>
          <a:p>
            <a:r>
              <a:rPr lang="en-US" dirty="0" smtClean="0"/>
              <a:t>Gi</a:t>
            </a:r>
            <a:r>
              <a:rPr lang="en-US" dirty="0"/>
              <a:t>t</a:t>
            </a:r>
            <a:r>
              <a:rPr lang="en-US" dirty="0" smtClean="0"/>
              <a:t>Hub</a:t>
            </a:r>
            <a:r>
              <a:rPr lang="en-US" dirty="0" smtClean="0"/>
              <a:t> </a:t>
            </a:r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https://github.com/IBM-EPBL/IBM-Project-35062-1660281178</a:t>
            </a:r>
            <a:endParaRPr lang="en-US" dirty="0"/>
          </a:p>
          <a:p>
            <a:r>
              <a:rPr lang="en-US" dirty="0"/>
              <a:t>MIT app </a:t>
            </a:r>
            <a:r>
              <a:rPr lang="en-US" dirty="0"/>
              <a:t>apk</a:t>
            </a:r>
            <a:r>
              <a:rPr lang="en-US" dirty="0"/>
              <a:t> file link:</a:t>
            </a:r>
            <a:endParaRPr lang="en-US" dirty="0"/>
          </a:p>
          <a:p>
            <a:r>
              <a:rPr lang="en-US" dirty="0">
                <a:hlinkClick r:id="rId3"/>
              </a:rPr>
              <a:t>https://drive.google.com/file/d/1aH_4e1wuKVZs8d79vqCFjdxVT8m_t4vZ/view?usp=share_link</a:t>
            </a:r>
            <a:endParaRPr lang="en-US" dirty="0"/>
          </a:p>
          <a:p>
            <a:r>
              <a:rPr lang="en-US" dirty="0"/>
              <a:t>Project demonstration video link:</a:t>
            </a:r>
            <a:endParaRPr lang="en-US" dirty="0"/>
          </a:p>
          <a:p>
            <a:r>
              <a:rPr lang="en-US" dirty="0">
                <a:hlinkClick r:id="rId4"/>
              </a:rPr>
              <a:t>https://drive.google.com/drive/folders/13qU3MMWU7uF3dEhzTdTKQ69yW2vIF3c8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8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0310F-23FE-77D9-D433-45F4E96B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6" y="370214"/>
            <a:ext cx="8596668" cy="132080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5D3CB-47D0-5722-2D75-223003E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51" y="1381343"/>
            <a:ext cx="7752683" cy="4334007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surrounding can be located with the help of accurate and precise real time location.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environment temperature,SOS light along with distress buzzers are provided in this system.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child crosses the geofence call goes to the registered mobile numbers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89" y="3695178"/>
            <a:ext cx="1560588" cy="28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17DED-6805-0F5A-9450-E37706A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GB" b="1" dirty="0" smtClean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88643D-AA28-F1CD-5882-4D5148ED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45" y="1507994"/>
            <a:ext cx="8758657" cy="4517025"/>
          </a:xfrm>
        </p:spPr>
        <p:txBody>
          <a:bodyPr>
            <a:normAutofit fontScale="92500" lnSpcReduction="20000"/>
          </a:bodyPr>
          <a:lstStyle/>
          <a:p>
            <a:endParaRPr lang="en-GB" sz="2400" dirty="0" smtClean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Third International Conference on Intelligent Communication   Technologies and Virtual Mobile Networks (ICICV 2021).Design of Wearable Device for Child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3</a:t>
            </a:r>
            <a:r>
              <a:rPr lang="en-GB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Computing and Communication &amp; Security (ICIIC 2021)IOT based child security monitoring system 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Second International Conference on Computational Intelligence &amp; Communication Technology- Child Safety &amp; Tracking Management System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14th International Conference on Semantic Computing (ICSC) -IOT-enabled Smart Child Safety Digital System Architecture  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2D703-CC40-8992-006C-24384FF7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68" y="2174222"/>
            <a:ext cx="8596668" cy="1655980"/>
          </a:xfrm>
        </p:spPr>
        <p:txBody>
          <a:bodyPr/>
          <a:lstStyle/>
          <a:p>
            <a:pPr algn="ctr"/>
            <a:r>
              <a:rPr lang="en-GB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22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52B1B-F090-E333-620F-7B42631D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82" y="965273"/>
            <a:ext cx="5227015" cy="5227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23EA8-124C-50EB-C9AC-FCD7254E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039815"/>
            <a:ext cx="9284676" cy="4459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Now a days parents are busy with their daily routine they are not able to concentrate on so much attention to their child safety.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modern day world we came up with an idea of creating an IOT device to monitor the child location with a geofence.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device the parents are able to monitor the child location lively and they know that their child is in the safe zone or not.</a:t>
            </a:r>
          </a:p>
        </p:txBody>
      </p:sp>
    </p:spTree>
    <p:extLst>
      <p:ext uri="{BB962C8B-B14F-4D97-AF65-F5344CB8AC3E}">
        <p14:creationId xmlns:p14="http://schemas.microsoft.com/office/powerpoint/2010/main" val="626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9B459-0F71-A9EC-D86D-00EC97C3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0" y="609600"/>
            <a:ext cx="8596668" cy="1320800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Our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GB" b="1" dirty="0" smtClean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9D7697-83AA-FFA5-97C9-E565DE39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930400"/>
            <a:ext cx="918411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Our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tracker helps the parents in continuously monitoring the child’s 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simply leave their children in school or parks and create a geofence around a particular 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continuously checking the child’s location notifications will be generated if the child crosses the geofence.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will be send to the sent according to the childs location to their parents and caretakers.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EAC0A-132F-B20F-3D41-C577B361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3" y="283923"/>
            <a:ext cx="8596668" cy="132080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Diagram/Flow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25" y="2516420"/>
            <a:ext cx="6652485" cy="3054386"/>
          </a:xfrm>
        </p:spPr>
      </p:pic>
    </p:spTree>
    <p:extLst>
      <p:ext uri="{BB962C8B-B14F-4D97-AF65-F5344CB8AC3E}">
        <p14:creationId xmlns:p14="http://schemas.microsoft.com/office/powerpoint/2010/main" val="41728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14D60-343F-3A97-6717-C9BD9B71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6" y="1048820"/>
            <a:ext cx="10515600" cy="1325563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69" y="2119545"/>
            <a:ext cx="3118878" cy="48448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0903E-8359-B8EC-4836-A5218680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20" y="1711602"/>
            <a:ext cx="11177789" cy="5660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Cloud 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53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7A3E5-19C0-6B4C-537E-1188A99A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22" y="220811"/>
            <a:ext cx="8596668" cy="132080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8EBF0-3EB0-33E0-F018-702297F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611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develop a python script to monitor the child location and then we have to create the geofence.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geofence we have to develop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notification if the child crosses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geofence and also check the temperature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alue of the child surroundings.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12" y="4153650"/>
            <a:ext cx="1573311" cy="15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675D7-ABA7-A949-BBD7-5C80DA0E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D6BC4A-D66B-CF61-34BD-1E91333C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48" y="1791222"/>
            <a:ext cx="8428942" cy="33595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IoT Platform is a fully managed, cloud-hosted service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makes it simple to derive value from Internet of Things (IoT) devices.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connection security and create API keys that are used in the Node-Red service for accessing the IBM platform.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is linked to the  IBM Watson IOT platform.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40" y="5055693"/>
            <a:ext cx="1544990" cy="15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3D43A0-8DA9-0D47-8DB6-596006E0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7" y="565469"/>
            <a:ext cx="8596668" cy="132080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20A847-ABD5-37C5-025D-6EC60511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7" y="2062115"/>
            <a:ext cx="9521743" cy="32976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programming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functionality by wiring together flows of data between nodes using a browser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gained tremendous popularity in the IoT space, by modeling bits of application functionality between IoT devices like sensors, cameras, and wireless routers.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project the nodered is used to connect the app and the IBM Watson.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69" y="5197917"/>
            <a:ext cx="1260066" cy="10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BBB91-71A4-D1A8-D5BD-CAF7A48F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9B4DC9-CFF9-A353-1F9F-AB602B27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2" y="1741118"/>
            <a:ext cx="8271920" cy="375160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 is a web application integrated development environment originally provided by Google, and now maintained by the Massachusetts Institute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develop a app in MIT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we have to connect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MIT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MIT 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collected information.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39" y="5443728"/>
            <a:ext cx="1743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1594</TotalTime>
  <Words>440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IOT Based child safety gadget for child safety monitoring and notification</vt:lpstr>
      <vt:lpstr>Introduction :</vt:lpstr>
      <vt:lpstr> Objective of Our project  :</vt:lpstr>
      <vt:lpstr>Block Diagram/Flow Diagram</vt:lpstr>
      <vt:lpstr>Methodologies :</vt:lpstr>
      <vt:lpstr>Python :</vt:lpstr>
      <vt:lpstr>IBM Watson</vt:lpstr>
      <vt:lpstr>Node-Red</vt:lpstr>
      <vt:lpstr>MIT app Inventor :</vt:lpstr>
      <vt:lpstr>Cloudant Database :</vt:lpstr>
      <vt:lpstr>Demonstration Video</vt:lpstr>
      <vt:lpstr>Future Scope :</vt:lpstr>
      <vt:lpstr>Reference 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Mithun S</dc:creator>
  <cp:lastModifiedBy>Microsoft account</cp:lastModifiedBy>
  <cp:revision>38</cp:revision>
  <dcterms:created xsi:type="dcterms:W3CDTF">2022-11-15T10:00:09Z</dcterms:created>
  <dcterms:modified xsi:type="dcterms:W3CDTF">2022-11-19T10:12:52Z</dcterms:modified>
</cp:coreProperties>
</file>