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9" r:id="rId12"/>
    <p:sldId id="272" r:id="rId13"/>
    <p:sldId id="271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0EE7-126E-4708-A032-01C9D0F95158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2F64-472C-48AE-9BE1-2FD9C78028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75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0EE7-126E-4708-A032-01C9D0F95158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2F64-472C-48AE-9BE1-2FD9C78028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652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0EE7-126E-4708-A032-01C9D0F95158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2F64-472C-48AE-9BE1-2FD9C780282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3389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0EE7-126E-4708-A032-01C9D0F95158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2F64-472C-48AE-9BE1-2FD9C78028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532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0EE7-126E-4708-A032-01C9D0F95158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2F64-472C-48AE-9BE1-2FD9C780282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4917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0EE7-126E-4708-A032-01C9D0F95158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2F64-472C-48AE-9BE1-2FD9C78028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416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0EE7-126E-4708-A032-01C9D0F95158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2F64-472C-48AE-9BE1-2FD9C78028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875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0EE7-126E-4708-A032-01C9D0F95158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2F64-472C-48AE-9BE1-2FD9C78028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47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0EE7-126E-4708-A032-01C9D0F95158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2F64-472C-48AE-9BE1-2FD9C78028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377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0EE7-126E-4708-A032-01C9D0F95158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2F64-472C-48AE-9BE1-2FD9C78028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743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0EE7-126E-4708-A032-01C9D0F95158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2F64-472C-48AE-9BE1-2FD9C78028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760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0EE7-126E-4708-A032-01C9D0F95158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2F64-472C-48AE-9BE1-2FD9C78028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144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0EE7-126E-4708-A032-01C9D0F95158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2F64-472C-48AE-9BE1-2FD9C78028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786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0EE7-126E-4708-A032-01C9D0F95158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2F64-472C-48AE-9BE1-2FD9C78028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497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0EE7-126E-4708-A032-01C9D0F95158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2F64-472C-48AE-9BE1-2FD9C78028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273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0EE7-126E-4708-A032-01C9D0F95158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2F64-472C-48AE-9BE1-2FD9C78028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656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D0EE7-126E-4708-A032-01C9D0F95158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31C2F64-472C-48AE-9BE1-2FD9C78028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9293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66" r:id="rId13"/>
    <p:sldLayoutId id="2147483867" r:id="rId14"/>
    <p:sldLayoutId id="2147483868" r:id="rId15"/>
    <p:sldLayoutId id="214748386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71C213-65E4-06CC-D5A8-342639AC3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1265" y="1040084"/>
            <a:ext cx="9348591" cy="2404574"/>
          </a:xfrm>
        </p:spPr>
        <p:txBody>
          <a:bodyPr/>
          <a:lstStyle/>
          <a:p>
            <a:pPr algn="l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Based Gas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Leakage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Alerting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ystem   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5697CF7-2219-C7E1-F063-7F3B120FB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7010" y="3914174"/>
            <a:ext cx="5986618" cy="2730883"/>
          </a:xfrm>
        </p:spPr>
        <p:txBody>
          <a:bodyPr>
            <a:noAutofit/>
          </a:bodyPr>
          <a:lstStyle/>
          <a:p>
            <a:pPr algn="just"/>
            <a:r>
              <a:rPr lang="en-GB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ID                 :  PNT2022TMID41307</a:t>
            </a:r>
            <a:endParaRPr lang="en-GB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LEAD          : VEERAMANI M </a:t>
            </a:r>
            <a:endParaRPr lang="en-GB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 1: DEEPAK KUMAR M</a:t>
            </a:r>
          </a:p>
          <a:p>
            <a:pPr algn="just"/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 </a:t>
            </a:r>
            <a:r>
              <a:rPr lang="en-GB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2: NAVEEN KUMAR R</a:t>
            </a:r>
          </a:p>
          <a:p>
            <a:pPr algn="just"/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 </a:t>
            </a:r>
            <a:r>
              <a:rPr lang="en-GB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3: THIRUMAL S</a:t>
            </a:r>
          </a:p>
          <a:p>
            <a:pPr algn="l"/>
            <a:r>
              <a:rPr lang="en-GB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MENTOR NAME </a:t>
            </a:r>
            <a:r>
              <a:rPr lang="en-GB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THIYAGARAJAN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RATHINAM</a:t>
            </a:r>
            <a:endParaRPr lang="en-GB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77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2BBB91-71A4-D1A8-D5BD-CAF7A48FD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 app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Inventor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69B4DC9-CFF9-A353-1F9F-AB602B27C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/>
              <a:t>MIT App inventor was  used to create   mobile application</a:t>
            </a:r>
          </a:p>
          <a:p>
            <a:pPr lvl="0"/>
            <a:r>
              <a:rPr lang="en-US" sz="2000" dirty="0"/>
              <a:t>The user interface has been designed with the help of </a:t>
            </a:r>
            <a:r>
              <a:rPr lang="en-US" sz="2000" dirty="0" err="1"/>
              <a:t>mit</a:t>
            </a:r>
            <a:r>
              <a:rPr lang="en-US" sz="2000" dirty="0"/>
              <a:t> app inventor.</a:t>
            </a:r>
          </a:p>
          <a:p>
            <a:pPr lvl="0"/>
            <a:r>
              <a:rPr lang="en-US" sz="2000" dirty="0"/>
              <a:t>The node-red dashboard and the sensor random values are linked to the MIT app inventor for the monitoring purpose</a:t>
            </a:r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4526280"/>
            <a:ext cx="3322320" cy="186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39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2BBB91-71A4-D1A8-D5BD-CAF7A48FD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Twilio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service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69B4DC9-CFF9-A353-1F9F-AB602B27C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Twilio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modern communication API Used by developers for establishing communications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integrate its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with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Node-Red service.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can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used to send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SMS Alert to the industry admin.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3596640"/>
            <a:ext cx="3368040" cy="336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01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10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10310F-23FE-77D9-D433-45F4E96B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2C5D3CB-47D0-5722-2D75-223003E6E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can be extended to have  Automatic Shut-off for device which will turn off the gas supply whenever it detect gas leakage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addition, the system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utilises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image processing technique to identify pipeline fractures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suggested design, the robot capture the image down the pipe, looking for any signs of gas leakage by the Eddy Current method.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67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417DED-6805-0F5A-9450-E37706AB7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088643D-AA28-F1CD-5882-4D5148ED4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98167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S. Sharma, V. N. Mishra, R.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Dwivedi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R.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Das,“Classification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gases/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odours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using Dynamic Response of Thick Film Gas Sensor Array”, IEEE Conference on Sensors Journal, 2013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Tsado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Imoru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S.O.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Olayemi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“Design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GSM based gas leak Alert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IEEE Transaction, IRJEEE Vol. 1(1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),pp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002-006, September, 2014.</a:t>
            </a:r>
          </a:p>
          <a:p>
            <a:pPr algn="just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Arun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Raj,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Athira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Viswanathan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Athul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 S, “LPG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System”, International Journal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Innovative Technology and Research,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Volume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 Issue 2, February 2015,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1957 to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1960.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62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12D703-CC40-8992-006C-24384FF7B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12638" y="2387716"/>
            <a:ext cx="8596668" cy="1826581"/>
          </a:xfrm>
        </p:spPr>
        <p:txBody>
          <a:bodyPr>
            <a:normAutofit/>
          </a:bodyPr>
          <a:lstStyle/>
          <a:p>
            <a:r>
              <a:rPr lang="en-GB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Thank</a:t>
            </a:r>
            <a:r>
              <a:rPr lang="en-GB" sz="5400" b="1" dirty="0" smtClean="0"/>
              <a:t> </a:t>
            </a:r>
            <a:r>
              <a:rPr lang="en-GB" sz="5400" b="1" dirty="0" smtClean="0"/>
              <a:t>You</a:t>
            </a:r>
            <a:br>
              <a:rPr lang="en-GB" sz="5400" b="1" dirty="0" smtClean="0"/>
            </a:b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184223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152B1B-F090-E333-620F-7B42631D5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D23EA8-124C-50EB-C9AC-FCD7254E6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5753"/>
            <a:ext cx="8596668" cy="4475609"/>
          </a:xfrm>
        </p:spPr>
        <p:txBody>
          <a:bodyPr>
            <a:normAutofit/>
          </a:bodyPr>
          <a:lstStyle/>
          <a:p>
            <a:r>
              <a:rPr lang="en-US" b="1" dirty="0" smtClean="0"/>
              <a:t>In </a:t>
            </a:r>
            <a:r>
              <a:rPr lang="en-US" b="1" dirty="0"/>
              <a:t>this modern  world industries plays a major role 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It </a:t>
            </a:r>
            <a:r>
              <a:rPr lang="en-US" b="1" dirty="0"/>
              <a:t>means the </a:t>
            </a:r>
            <a:r>
              <a:rPr lang="en-US" b="1" dirty="0" smtClean="0"/>
              <a:t>maintaining </a:t>
            </a:r>
            <a:r>
              <a:rPr lang="en-US" b="1" dirty="0"/>
              <a:t>of those industries are </a:t>
            </a:r>
            <a:r>
              <a:rPr lang="en-US" b="1" dirty="0" smtClean="0"/>
              <a:t>mandatory.</a:t>
            </a:r>
          </a:p>
          <a:p>
            <a:r>
              <a:rPr lang="en-US" b="1" dirty="0" smtClean="0"/>
              <a:t>Let </a:t>
            </a:r>
            <a:r>
              <a:rPr lang="en-US" b="1" dirty="0"/>
              <a:t>us more concern </a:t>
            </a:r>
            <a:r>
              <a:rPr lang="en-US" b="1" dirty="0" smtClean="0"/>
              <a:t>about </a:t>
            </a:r>
            <a:r>
              <a:rPr lang="en-US" b="1" dirty="0"/>
              <a:t>gas station based </a:t>
            </a:r>
            <a:r>
              <a:rPr lang="en-US" b="1" dirty="0" smtClean="0"/>
              <a:t>industries.</a:t>
            </a:r>
          </a:p>
          <a:p>
            <a:r>
              <a:rPr lang="en-US" b="1" dirty="0" smtClean="0"/>
              <a:t>Here  </a:t>
            </a:r>
            <a:r>
              <a:rPr lang="en-US" b="1" dirty="0"/>
              <a:t>gas be monitoring is most </a:t>
            </a:r>
            <a:r>
              <a:rPr lang="en-US" b="1" dirty="0" smtClean="0"/>
              <a:t>needed.</a:t>
            </a:r>
          </a:p>
          <a:p>
            <a:r>
              <a:rPr lang="en-US" b="1" dirty="0" smtClean="0"/>
              <a:t>They </a:t>
            </a:r>
            <a:r>
              <a:rPr lang="en-US" b="1" dirty="0"/>
              <a:t>must be monitored and maintain properly here in our project, we are implementing a method to monitor the gas leak and alert to the industrial admin  through the SMS with the </a:t>
            </a:r>
            <a:r>
              <a:rPr lang="en-US" b="1" dirty="0" smtClean="0"/>
              <a:t>location.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16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69B459-0F71-A9EC-D86D-00EC97C31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29D7697-83AA-FFA5-97C9-E565DE395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4287"/>
            <a:ext cx="8596668" cy="3880773"/>
          </a:xfrm>
        </p:spPr>
        <p:txBody>
          <a:bodyPr>
            <a:normAutofit/>
          </a:bodyPr>
          <a:lstStyle/>
          <a:p>
            <a:pPr algn="just"/>
            <a:endParaRPr lang="en-US" dirty="0" smtClean="0"/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helps the industries in monitoring the emission of harmful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gases.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several areas, the gas sensors will be integrated to monitor the gas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leakage.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in any area gas leakage is detected the admins will be notified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along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web application, admins can view the sensor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on the rainwater sprinkler in case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emergencies.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771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AEAC0A-132F-B20F-3D41-C577B361E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Block </a:t>
            </a:r>
            <a:r>
              <a:rPr lang="en-GB" dirty="0" smtClean="0"/>
              <a:t>Diagram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7006719" cy="33567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7282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D14D60-343F-3A97-6717-C9BD9B719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Methodologies</a:t>
            </a:r>
            <a:r>
              <a:rPr lang="en-GB" dirty="0"/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7D0903E-8359-B8EC-4836-A52186807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59757"/>
            <a:ext cx="8596668" cy="3880773"/>
          </a:xfrm>
        </p:spPr>
        <p:txBody>
          <a:bodyPr>
            <a:norm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Script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IBM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Watson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</a:p>
          <a:p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Cloudant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service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Node-Red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 app Inventor</a:t>
            </a: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Twilio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34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C7A3E5-19C0-6B4C-537E-1188A99A7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GB" dirty="0"/>
              <a:t> Script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818EBF0-3EB0-33E0-F018-702297F5C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015306" cy="388077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script for generating sensor random values to the IBM cloud.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sensor parameters are Gas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level,Temperature,Humidity,Pressure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646" y="3530567"/>
            <a:ext cx="1864043" cy="208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26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1675D7-ABA7-A949-BBD7-5C80DA0E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Watson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7D6BC4A-D66B-CF61-34BD-1E91333C6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426651"/>
          </a:xfrm>
        </p:spPr>
        <p:txBody>
          <a:bodyPr>
            <a:normAutofit/>
          </a:bodyPr>
          <a:lstStyle/>
          <a:p>
            <a:pPr algn="just" fontAlgn="base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IBM Watson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platform acts as the mediator to connect the web application to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device. </a:t>
            </a:r>
          </a:p>
          <a:p>
            <a:pPr algn="just" fontAlgn="base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program is linked to the IBM Watson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platform by using device credentials for seeing the python output in the IBM Watson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platform</a:t>
            </a:r>
            <a:endParaRPr lang="en-GB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505" y="4294494"/>
            <a:ext cx="2499055" cy="249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05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1675D7-ABA7-A949-BBD7-5C80DA0E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Cloudant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Service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7D6BC4A-D66B-CF61-34BD-1E91333C6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is created in the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cloudant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 for storing sensor random  values.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Node-red is linked to the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cloudant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 using API keys.</a:t>
            </a:r>
          </a:p>
          <a:p>
            <a:pPr algn="just">
              <a:lnSpc>
                <a:spcPct val="15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386" y="4209924"/>
            <a:ext cx="2305254" cy="224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41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3D43A0-8DA9-0D47-8DB6-596006E09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Node-Red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320A847-ABD5-37C5-025D-6EC605115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ode-Red is a programming tool for wiring together hardware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devices, APIs .</a:t>
            </a:r>
          </a:p>
          <a:p>
            <a:pPr algn="just">
              <a:lnSpc>
                <a:spcPct val="15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Sending SMS to the admin is designed in the node-red flow.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217" y="4301066"/>
            <a:ext cx="4064926" cy="174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96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684</TotalTime>
  <Words>590</Words>
  <Application>Microsoft Office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Times New Roman</vt:lpstr>
      <vt:lpstr>Trebuchet MS</vt:lpstr>
      <vt:lpstr>Wingdings 3</vt:lpstr>
      <vt:lpstr>Facet</vt:lpstr>
      <vt:lpstr>IoT Based Gas Leakage   Monitoring &amp; Alerting System   for Industries</vt:lpstr>
      <vt:lpstr>Introduction</vt:lpstr>
      <vt:lpstr>Objectives</vt:lpstr>
      <vt:lpstr>Block Diagram</vt:lpstr>
      <vt:lpstr>Methodologies:</vt:lpstr>
      <vt:lpstr>Python Script</vt:lpstr>
      <vt:lpstr>IBM Watson</vt:lpstr>
      <vt:lpstr>Cloudant Service</vt:lpstr>
      <vt:lpstr>Node-Red</vt:lpstr>
      <vt:lpstr>MIT app Inventor</vt:lpstr>
      <vt:lpstr>Twilio service</vt:lpstr>
      <vt:lpstr>Demonstration Video</vt:lpstr>
      <vt:lpstr>Future Scope</vt:lpstr>
      <vt:lpstr>Reference</vt:lpstr>
      <vt:lpstr>                       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Mithun S</dc:creator>
  <cp:lastModifiedBy>Microsoft account</cp:lastModifiedBy>
  <cp:revision>44</cp:revision>
  <dcterms:created xsi:type="dcterms:W3CDTF">2022-11-15T10:00:09Z</dcterms:created>
  <dcterms:modified xsi:type="dcterms:W3CDTF">2022-11-19T09:04:44Z</dcterms:modified>
</cp:coreProperties>
</file>