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9" autoAdjust="0"/>
    <p:restoredTop sz="95152" autoAdjust="0"/>
  </p:normalViewPr>
  <p:slideViewPr>
    <p:cSldViewPr snapToGrid="0">
      <p:cViewPr varScale="1">
        <p:scale>
          <a:sx n="84" d="100"/>
          <a:sy n="84" d="100"/>
        </p:scale>
        <p:origin x="96" y="8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370AD18-3339-4328-8470-7479EBEF7966}" type="datetimeFigureOut">
              <a:rPr lang="en-IN" smtClean="0"/>
              <a:t>19-11-2022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6C66CBB6-C39A-47DF-BD56-592F298FD93C}" type="slidenum">
              <a:rPr lang="en-IN" smtClean="0"/>
              <a:t>‹#›</a:t>
            </a:fld>
            <a:endParaRPr lang="en-IN"/>
          </a:p>
        </p:txBody>
      </p:sp>
    </p:spTree>
    <p:extLst>
      <p:ext uri="{BB962C8B-B14F-4D97-AF65-F5344CB8AC3E}">
        <p14:creationId xmlns:p14="http://schemas.microsoft.com/office/powerpoint/2010/main" val="3743344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70AD18-3339-4328-8470-7479EBEF7966}"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6CBB6-C39A-47DF-BD56-592F298FD93C}" type="slidenum">
              <a:rPr lang="en-IN" smtClean="0"/>
              <a:t>‹#›</a:t>
            </a:fld>
            <a:endParaRPr lang="en-IN"/>
          </a:p>
        </p:txBody>
      </p:sp>
    </p:spTree>
    <p:extLst>
      <p:ext uri="{BB962C8B-B14F-4D97-AF65-F5344CB8AC3E}">
        <p14:creationId xmlns:p14="http://schemas.microsoft.com/office/powerpoint/2010/main" val="28797624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370AD18-3339-4328-8470-7479EBEF7966}" type="datetimeFigureOut">
              <a:rPr lang="en-IN" smtClean="0"/>
              <a:t>19-11-2022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C66CBB6-C39A-47DF-BD56-592F298FD93C}" type="slidenum">
              <a:rPr lang="en-IN" smtClean="0"/>
              <a:t>‹#›</a:t>
            </a:fld>
            <a:endParaRPr lang="en-IN"/>
          </a:p>
        </p:txBody>
      </p:sp>
    </p:spTree>
    <p:extLst>
      <p:ext uri="{BB962C8B-B14F-4D97-AF65-F5344CB8AC3E}">
        <p14:creationId xmlns:p14="http://schemas.microsoft.com/office/powerpoint/2010/main" val="34903204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370AD18-3339-4328-8470-7479EBEF7966}" type="datetimeFigureOut">
              <a:rPr lang="en-IN" smtClean="0"/>
              <a:t>19-11-2022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C66CBB6-C39A-47DF-BD56-592F298FD93C}"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1518204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370AD18-3339-4328-8470-7479EBEF7966}" type="datetimeFigureOut">
              <a:rPr lang="en-IN" smtClean="0"/>
              <a:t>19-11-2022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6C66CBB6-C39A-47DF-BD56-592F298FD93C}" type="slidenum">
              <a:rPr lang="en-IN" smtClean="0"/>
              <a:t>‹#›</a:t>
            </a:fld>
            <a:endParaRPr lang="en-IN"/>
          </a:p>
        </p:txBody>
      </p:sp>
    </p:spTree>
    <p:extLst>
      <p:ext uri="{BB962C8B-B14F-4D97-AF65-F5344CB8AC3E}">
        <p14:creationId xmlns:p14="http://schemas.microsoft.com/office/powerpoint/2010/main" val="16896663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370AD18-3339-4328-8470-7479EBEF7966}" type="datetimeFigureOut">
              <a:rPr lang="en-IN" smtClean="0"/>
              <a:t>19-11-2022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66CBB6-C39A-47DF-BD56-592F298FD93C}" type="slidenum">
              <a:rPr lang="en-IN" smtClean="0"/>
              <a:t>‹#›</a:t>
            </a:fld>
            <a:endParaRPr lang="en-IN"/>
          </a:p>
        </p:txBody>
      </p:sp>
    </p:spTree>
    <p:extLst>
      <p:ext uri="{BB962C8B-B14F-4D97-AF65-F5344CB8AC3E}">
        <p14:creationId xmlns:p14="http://schemas.microsoft.com/office/powerpoint/2010/main" val="321917043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370AD18-3339-4328-8470-7479EBEF7966}" type="datetimeFigureOut">
              <a:rPr lang="en-IN" smtClean="0"/>
              <a:t>19-11-2022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66CBB6-C39A-47DF-BD56-592F298FD93C}" type="slidenum">
              <a:rPr lang="en-IN" smtClean="0"/>
              <a:t>‹#›</a:t>
            </a:fld>
            <a:endParaRPr lang="en-IN"/>
          </a:p>
        </p:txBody>
      </p:sp>
    </p:spTree>
    <p:extLst>
      <p:ext uri="{BB962C8B-B14F-4D97-AF65-F5344CB8AC3E}">
        <p14:creationId xmlns:p14="http://schemas.microsoft.com/office/powerpoint/2010/main" val="3856859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70AD18-3339-4328-8470-7479EBEF7966}"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6CBB6-C39A-47DF-BD56-592F298FD93C}" type="slidenum">
              <a:rPr lang="en-IN" smtClean="0"/>
              <a:t>‹#›</a:t>
            </a:fld>
            <a:endParaRPr lang="en-IN"/>
          </a:p>
        </p:txBody>
      </p:sp>
    </p:spTree>
    <p:extLst>
      <p:ext uri="{BB962C8B-B14F-4D97-AF65-F5344CB8AC3E}">
        <p14:creationId xmlns:p14="http://schemas.microsoft.com/office/powerpoint/2010/main" val="4192174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370AD18-3339-4328-8470-7479EBEF7966}" type="datetimeFigureOut">
              <a:rPr lang="en-IN" smtClean="0"/>
              <a:t>19-11-2022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C66CBB6-C39A-47DF-BD56-592F298FD93C}" type="slidenum">
              <a:rPr lang="en-IN" smtClean="0"/>
              <a:t>‹#›</a:t>
            </a:fld>
            <a:endParaRPr lang="en-IN"/>
          </a:p>
        </p:txBody>
      </p:sp>
    </p:spTree>
    <p:extLst>
      <p:ext uri="{BB962C8B-B14F-4D97-AF65-F5344CB8AC3E}">
        <p14:creationId xmlns:p14="http://schemas.microsoft.com/office/powerpoint/2010/main" val="305112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70AD18-3339-4328-8470-7479EBEF7966}" type="datetimeFigureOut">
              <a:rPr lang="en-IN" smtClean="0"/>
              <a:t>19-11-2022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66CBB6-C39A-47DF-BD56-592F298FD93C}" type="slidenum">
              <a:rPr lang="en-IN" smtClean="0"/>
              <a:t>‹#›</a:t>
            </a:fld>
            <a:endParaRPr lang="en-IN"/>
          </a:p>
        </p:txBody>
      </p:sp>
    </p:spTree>
    <p:extLst>
      <p:ext uri="{BB962C8B-B14F-4D97-AF65-F5344CB8AC3E}">
        <p14:creationId xmlns:p14="http://schemas.microsoft.com/office/powerpoint/2010/main" val="1268764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370AD18-3339-4328-8470-7479EBEF7966}" type="datetimeFigureOut">
              <a:rPr lang="en-IN" smtClean="0"/>
              <a:t>19-11-2022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6C66CBB6-C39A-47DF-BD56-592F298FD93C}" type="slidenum">
              <a:rPr lang="en-IN" smtClean="0"/>
              <a:t>‹#›</a:t>
            </a:fld>
            <a:endParaRPr lang="en-IN"/>
          </a:p>
        </p:txBody>
      </p:sp>
    </p:spTree>
    <p:extLst>
      <p:ext uri="{BB962C8B-B14F-4D97-AF65-F5344CB8AC3E}">
        <p14:creationId xmlns:p14="http://schemas.microsoft.com/office/powerpoint/2010/main" val="2038300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70AD18-3339-4328-8470-7479EBEF7966}"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6CBB6-C39A-47DF-BD56-592F298FD93C}" type="slidenum">
              <a:rPr lang="en-IN" smtClean="0"/>
              <a:t>‹#›</a:t>
            </a:fld>
            <a:endParaRPr lang="en-IN"/>
          </a:p>
        </p:txBody>
      </p:sp>
    </p:spTree>
    <p:extLst>
      <p:ext uri="{BB962C8B-B14F-4D97-AF65-F5344CB8AC3E}">
        <p14:creationId xmlns:p14="http://schemas.microsoft.com/office/powerpoint/2010/main" val="3212481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70AD18-3339-4328-8470-7479EBEF7966}" type="datetimeFigureOut">
              <a:rPr lang="en-IN" smtClean="0"/>
              <a:t>19-11-2022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66CBB6-C39A-47DF-BD56-592F298FD93C}" type="slidenum">
              <a:rPr lang="en-IN" smtClean="0"/>
              <a:t>‹#›</a:t>
            </a:fld>
            <a:endParaRPr lang="en-IN"/>
          </a:p>
        </p:txBody>
      </p:sp>
    </p:spTree>
    <p:extLst>
      <p:ext uri="{BB962C8B-B14F-4D97-AF65-F5344CB8AC3E}">
        <p14:creationId xmlns:p14="http://schemas.microsoft.com/office/powerpoint/2010/main" val="2737618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70AD18-3339-4328-8470-7479EBEF7966}" type="datetimeFigureOut">
              <a:rPr lang="en-IN" smtClean="0"/>
              <a:t>19-11-2022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66CBB6-C39A-47DF-BD56-592F298FD93C}" type="slidenum">
              <a:rPr lang="en-IN" smtClean="0"/>
              <a:t>‹#›</a:t>
            </a:fld>
            <a:endParaRPr lang="en-IN"/>
          </a:p>
        </p:txBody>
      </p:sp>
    </p:spTree>
    <p:extLst>
      <p:ext uri="{BB962C8B-B14F-4D97-AF65-F5344CB8AC3E}">
        <p14:creationId xmlns:p14="http://schemas.microsoft.com/office/powerpoint/2010/main" val="3932475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70AD18-3339-4328-8470-7479EBEF7966}" type="datetimeFigureOut">
              <a:rPr lang="en-IN" smtClean="0"/>
              <a:t>19-11-2022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66CBB6-C39A-47DF-BD56-592F298FD93C}" type="slidenum">
              <a:rPr lang="en-IN" smtClean="0"/>
              <a:t>‹#›</a:t>
            </a:fld>
            <a:endParaRPr lang="en-IN"/>
          </a:p>
        </p:txBody>
      </p:sp>
    </p:spTree>
    <p:extLst>
      <p:ext uri="{BB962C8B-B14F-4D97-AF65-F5344CB8AC3E}">
        <p14:creationId xmlns:p14="http://schemas.microsoft.com/office/powerpoint/2010/main" val="40055304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70AD18-3339-4328-8470-7479EBEF7966}"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6CBB6-C39A-47DF-BD56-592F298FD93C}" type="slidenum">
              <a:rPr lang="en-IN" smtClean="0"/>
              <a:t>‹#›</a:t>
            </a:fld>
            <a:endParaRPr lang="en-IN"/>
          </a:p>
        </p:txBody>
      </p:sp>
    </p:spTree>
    <p:extLst>
      <p:ext uri="{BB962C8B-B14F-4D97-AF65-F5344CB8AC3E}">
        <p14:creationId xmlns:p14="http://schemas.microsoft.com/office/powerpoint/2010/main" val="20446922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70AD18-3339-4328-8470-7479EBEF7966}" type="datetimeFigureOut">
              <a:rPr lang="en-IN" smtClean="0"/>
              <a:t>19-11-2022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66CBB6-C39A-47DF-BD56-592F298FD93C}" type="slidenum">
              <a:rPr lang="en-IN" smtClean="0"/>
              <a:t>‹#›</a:t>
            </a:fld>
            <a:endParaRPr lang="en-IN"/>
          </a:p>
        </p:txBody>
      </p:sp>
    </p:spTree>
    <p:extLst>
      <p:ext uri="{BB962C8B-B14F-4D97-AF65-F5344CB8AC3E}">
        <p14:creationId xmlns:p14="http://schemas.microsoft.com/office/powerpoint/2010/main" val="326616396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370AD18-3339-4328-8470-7479EBEF7966}" type="datetimeFigureOut">
              <a:rPr lang="en-IN" smtClean="0"/>
              <a:t>19-11-2022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C66CBB6-C39A-47DF-BD56-592F298FD93C}" type="slidenum">
              <a:rPr lang="en-IN" smtClean="0"/>
              <a:t>‹#›</a:t>
            </a:fld>
            <a:endParaRPr lang="en-IN"/>
          </a:p>
        </p:txBody>
      </p:sp>
    </p:spTree>
    <p:extLst>
      <p:ext uri="{BB962C8B-B14F-4D97-AF65-F5344CB8AC3E}">
        <p14:creationId xmlns:p14="http://schemas.microsoft.com/office/powerpoint/2010/main" val="164556137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1671482" y="249790"/>
            <a:ext cx="8849036" cy="5888632"/>
          </a:xfrm>
          <a:prstGeom prst="rect">
            <a:avLst/>
          </a:prstGeom>
        </p:spPr>
      </p:pic>
      <p:sp>
        <p:nvSpPr>
          <p:cNvPr id="14" name="Freeform 13"/>
          <p:cNvSpPr/>
          <p:nvPr/>
        </p:nvSpPr>
        <p:spPr>
          <a:xfrm rot="10800000" flipV="1">
            <a:off x="8048311" y="-5966128"/>
            <a:ext cx="1865241" cy="16575158"/>
          </a:xfrm>
          <a:custGeom>
            <a:avLst/>
            <a:gdLst>
              <a:gd name="connsiteX0" fmla="*/ 0 w 2544417"/>
              <a:gd name="connsiteY0" fmla="*/ 13033513 h 13033513"/>
              <a:gd name="connsiteX1" fmla="*/ 2544417 w 2544417"/>
              <a:gd name="connsiteY1" fmla="*/ 13033513 h 13033513"/>
              <a:gd name="connsiteX2" fmla="*/ 1537260 w 2544417"/>
              <a:gd name="connsiteY2" fmla="*/ 6937513 h 13033513"/>
              <a:gd name="connsiteX3" fmla="*/ 2544417 w 2544417"/>
              <a:gd name="connsiteY3" fmla="*/ 0 h 13033513"/>
              <a:gd name="connsiteX4" fmla="*/ 0 w 2544417"/>
              <a:gd name="connsiteY4" fmla="*/ 0 h 13033513"/>
              <a:gd name="connsiteX5" fmla="*/ 1007157 w 2544417"/>
              <a:gd name="connsiteY5" fmla="*/ 6937513 h 1303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44417" h="13033513">
                <a:moveTo>
                  <a:pt x="0" y="13033513"/>
                </a:moveTo>
                <a:lnTo>
                  <a:pt x="2544417" y="13033513"/>
                </a:lnTo>
                <a:lnTo>
                  <a:pt x="1537260" y="6937513"/>
                </a:lnTo>
                <a:lnTo>
                  <a:pt x="2544417" y="0"/>
                </a:lnTo>
                <a:lnTo>
                  <a:pt x="0" y="0"/>
                </a:lnTo>
                <a:lnTo>
                  <a:pt x="1007157" y="6937513"/>
                </a:lnTo>
                <a:close/>
              </a:path>
            </a:pathLst>
          </a:cu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100000" b="100000"/>
            </a:path>
            <a:tileRect t="-100000" r="-100000"/>
          </a:gra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TextBox 10"/>
          <p:cNvSpPr txBox="1"/>
          <p:nvPr/>
        </p:nvSpPr>
        <p:spPr>
          <a:xfrm>
            <a:off x="-1" y="0"/>
            <a:ext cx="12192000" cy="6858000"/>
          </a:xfrm>
          <a:custGeom>
            <a:avLst/>
            <a:gdLst/>
            <a:ahLst/>
            <a:cxnLst/>
            <a:rect l="l" t="t" r="r" b="b"/>
            <a:pathLst>
              <a:path w="12192000" h="6858000">
                <a:moveTo>
                  <a:pt x="6616992" y="3974496"/>
                </a:moveTo>
                <a:lnTo>
                  <a:pt x="6616992" y="3996262"/>
                </a:lnTo>
                <a:cubicBezTo>
                  <a:pt x="6616992" y="4013229"/>
                  <a:pt x="6614257" y="4027014"/>
                  <a:pt x="6608787" y="4037618"/>
                </a:cubicBezTo>
                <a:cubicBezTo>
                  <a:pt x="6603318" y="4048222"/>
                  <a:pt x="6594053" y="4057207"/>
                  <a:pt x="6580994" y="4064574"/>
                </a:cubicBezTo>
                <a:cubicBezTo>
                  <a:pt x="6567934" y="4071941"/>
                  <a:pt x="6553814" y="4075625"/>
                  <a:pt x="6538634" y="4075625"/>
                </a:cubicBezTo>
                <a:cubicBezTo>
                  <a:pt x="6524123" y="4075625"/>
                  <a:pt x="6513128" y="4072220"/>
                  <a:pt x="6505649" y="4065411"/>
                </a:cubicBezTo>
                <a:cubicBezTo>
                  <a:pt x="6498171" y="4058603"/>
                  <a:pt x="6494432" y="4049840"/>
                  <a:pt x="6494432" y="4039125"/>
                </a:cubicBezTo>
                <a:cubicBezTo>
                  <a:pt x="6494432" y="4029749"/>
                  <a:pt x="6498227" y="4021377"/>
                  <a:pt x="6505817" y="4014010"/>
                </a:cubicBezTo>
                <a:cubicBezTo>
                  <a:pt x="6513184" y="4006866"/>
                  <a:pt x="6530708" y="3999611"/>
                  <a:pt x="6558390" y="3992244"/>
                </a:cubicBezTo>
                <a:cubicBezTo>
                  <a:pt x="6578705" y="3987109"/>
                  <a:pt x="6598239" y="3981193"/>
                  <a:pt x="6616992" y="3974496"/>
                </a:cubicBezTo>
                <a:close/>
                <a:moveTo>
                  <a:pt x="5201189" y="3879730"/>
                </a:moveTo>
                <a:cubicBezTo>
                  <a:pt x="5217263" y="3879730"/>
                  <a:pt x="5230881" y="3886483"/>
                  <a:pt x="5242043" y="3899989"/>
                </a:cubicBezTo>
                <a:cubicBezTo>
                  <a:pt x="5253205" y="3913495"/>
                  <a:pt x="5258786" y="3934647"/>
                  <a:pt x="5258786" y="3963446"/>
                </a:cubicBezTo>
                <a:cubicBezTo>
                  <a:pt x="5258786" y="3994699"/>
                  <a:pt x="5253428" y="4016856"/>
                  <a:pt x="5242712" y="4029916"/>
                </a:cubicBezTo>
                <a:cubicBezTo>
                  <a:pt x="5231997" y="4042976"/>
                  <a:pt x="5218714" y="4049505"/>
                  <a:pt x="5202864" y="4049505"/>
                </a:cubicBezTo>
                <a:cubicBezTo>
                  <a:pt x="5184781" y="4049505"/>
                  <a:pt x="5169824" y="4042697"/>
                  <a:pt x="5157992" y="4029079"/>
                </a:cubicBezTo>
                <a:cubicBezTo>
                  <a:pt x="5146161" y="4015461"/>
                  <a:pt x="5140244" y="3994588"/>
                  <a:pt x="5140244" y="3966459"/>
                </a:cubicBezTo>
                <a:cubicBezTo>
                  <a:pt x="5140244" y="3935875"/>
                  <a:pt x="5146049" y="3913774"/>
                  <a:pt x="5157657" y="3900156"/>
                </a:cubicBezTo>
                <a:cubicBezTo>
                  <a:pt x="5169266" y="3886539"/>
                  <a:pt x="5183777" y="3879730"/>
                  <a:pt x="5201189" y="3879730"/>
                </a:cubicBezTo>
                <a:close/>
                <a:moveTo>
                  <a:pt x="4743989" y="3879730"/>
                </a:moveTo>
                <a:cubicBezTo>
                  <a:pt x="4760063" y="3879730"/>
                  <a:pt x="4773681" y="3886483"/>
                  <a:pt x="4784843" y="3899989"/>
                </a:cubicBezTo>
                <a:cubicBezTo>
                  <a:pt x="4796005" y="3913495"/>
                  <a:pt x="4801586" y="3934647"/>
                  <a:pt x="4801586" y="3963446"/>
                </a:cubicBezTo>
                <a:cubicBezTo>
                  <a:pt x="4801586" y="3994699"/>
                  <a:pt x="4796228" y="4016856"/>
                  <a:pt x="4785512" y="4029916"/>
                </a:cubicBezTo>
                <a:cubicBezTo>
                  <a:pt x="4774797" y="4042976"/>
                  <a:pt x="4761514" y="4049505"/>
                  <a:pt x="4745664" y="4049505"/>
                </a:cubicBezTo>
                <a:cubicBezTo>
                  <a:pt x="4727581" y="4049505"/>
                  <a:pt x="4712624" y="4042697"/>
                  <a:pt x="4700792" y="4029079"/>
                </a:cubicBezTo>
                <a:cubicBezTo>
                  <a:pt x="4688960" y="4015461"/>
                  <a:pt x="4683044" y="3994588"/>
                  <a:pt x="4683044" y="3966459"/>
                </a:cubicBezTo>
                <a:cubicBezTo>
                  <a:pt x="4683044" y="3935875"/>
                  <a:pt x="4688849" y="3913774"/>
                  <a:pt x="4700457" y="3900156"/>
                </a:cubicBezTo>
                <a:cubicBezTo>
                  <a:pt x="4712066" y="3886539"/>
                  <a:pt x="4726577" y="3879730"/>
                  <a:pt x="4743989" y="3879730"/>
                </a:cubicBezTo>
                <a:close/>
                <a:moveTo>
                  <a:pt x="7544154" y="3873367"/>
                </a:moveTo>
                <a:cubicBezTo>
                  <a:pt x="7562906" y="3873367"/>
                  <a:pt x="7578644" y="3880902"/>
                  <a:pt x="7591369" y="3895971"/>
                </a:cubicBezTo>
                <a:cubicBezTo>
                  <a:pt x="7604094" y="3911039"/>
                  <a:pt x="7610456" y="3933978"/>
                  <a:pt x="7610456" y="3964785"/>
                </a:cubicBezTo>
                <a:cubicBezTo>
                  <a:pt x="7610456" y="3997825"/>
                  <a:pt x="7604150" y="4021823"/>
                  <a:pt x="7591537" y="4036781"/>
                </a:cubicBezTo>
                <a:cubicBezTo>
                  <a:pt x="7578924" y="4051738"/>
                  <a:pt x="7562794" y="4059216"/>
                  <a:pt x="7543149" y="4059216"/>
                </a:cubicBezTo>
                <a:cubicBezTo>
                  <a:pt x="7523727" y="4059216"/>
                  <a:pt x="7507598" y="4051626"/>
                  <a:pt x="7494761" y="4036446"/>
                </a:cubicBezTo>
                <a:cubicBezTo>
                  <a:pt x="7481925" y="4021265"/>
                  <a:pt x="7475507" y="3997825"/>
                  <a:pt x="7475507" y="3966124"/>
                </a:cubicBezTo>
                <a:cubicBezTo>
                  <a:pt x="7475507" y="3934871"/>
                  <a:pt x="7481981" y="3911598"/>
                  <a:pt x="7494929" y="3896306"/>
                </a:cubicBezTo>
                <a:cubicBezTo>
                  <a:pt x="7507877" y="3881013"/>
                  <a:pt x="7524285" y="3873367"/>
                  <a:pt x="7544154" y="3873367"/>
                </a:cubicBezTo>
                <a:close/>
                <a:moveTo>
                  <a:pt x="7132048" y="3787642"/>
                </a:moveTo>
                <a:lnTo>
                  <a:pt x="7132048" y="4143267"/>
                </a:lnTo>
                <a:lnTo>
                  <a:pt x="7268338" y="4143267"/>
                </a:lnTo>
                <a:lnTo>
                  <a:pt x="7268338" y="3787642"/>
                </a:lnTo>
                <a:close/>
                <a:moveTo>
                  <a:pt x="5693773" y="3787642"/>
                </a:moveTo>
                <a:lnTo>
                  <a:pt x="5693773" y="4143267"/>
                </a:lnTo>
                <a:lnTo>
                  <a:pt x="5830063" y="4143267"/>
                </a:lnTo>
                <a:lnTo>
                  <a:pt x="5830063" y="3787642"/>
                </a:lnTo>
                <a:close/>
                <a:moveTo>
                  <a:pt x="8068326" y="3779606"/>
                </a:moveTo>
                <a:cubicBezTo>
                  <a:pt x="8040421" y="3779606"/>
                  <a:pt x="8016757" y="3784684"/>
                  <a:pt x="7997335" y="3794842"/>
                </a:cubicBezTo>
                <a:cubicBezTo>
                  <a:pt x="7977913" y="3804999"/>
                  <a:pt x="7958714" y="3821910"/>
                  <a:pt x="7939739" y="3845574"/>
                </a:cubicBezTo>
                <a:lnTo>
                  <a:pt x="7939739" y="3787642"/>
                </a:lnTo>
                <a:lnTo>
                  <a:pt x="7812826" y="3787642"/>
                </a:lnTo>
                <a:lnTo>
                  <a:pt x="7812826" y="4143267"/>
                </a:lnTo>
                <a:lnTo>
                  <a:pt x="7949115" y="4143267"/>
                </a:lnTo>
                <a:lnTo>
                  <a:pt x="7949115" y="3972487"/>
                </a:lnTo>
                <a:cubicBezTo>
                  <a:pt x="7949115" y="3940117"/>
                  <a:pt x="7954249" y="3917681"/>
                  <a:pt x="7964519" y="3905179"/>
                </a:cubicBezTo>
                <a:cubicBezTo>
                  <a:pt x="7974788" y="3892678"/>
                  <a:pt x="7988182" y="3886427"/>
                  <a:pt x="8004702" y="3886427"/>
                </a:cubicBezTo>
                <a:cubicBezTo>
                  <a:pt x="8019659" y="3886427"/>
                  <a:pt x="8031268" y="3891059"/>
                  <a:pt x="8039528" y="3900324"/>
                </a:cubicBezTo>
                <a:cubicBezTo>
                  <a:pt x="8047788" y="3909588"/>
                  <a:pt x="8051918" y="3925383"/>
                  <a:pt x="8051918" y="3947707"/>
                </a:cubicBezTo>
                <a:lnTo>
                  <a:pt x="8051918" y="4143267"/>
                </a:lnTo>
                <a:lnTo>
                  <a:pt x="8188877" y="4143267"/>
                </a:lnTo>
                <a:lnTo>
                  <a:pt x="8188877" y="3917234"/>
                </a:lnTo>
                <a:cubicBezTo>
                  <a:pt x="8188877" y="3870354"/>
                  <a:pt x="8178217" y="3835695"/>
                  <a:pt x="8156898" y="3813259"/>
                </a:cubicBezTo>
                <a:cubicBezTo>
                  <a:pt x="8135578" y="3790824"/>
                  <a:pt x="8106054" y="3779606"/>
                  <a:pt x="8068326" y="3779606"/>
                </a:cubicBezTo>
                <a:close/>
                <a:moveTo>
                  <a:pt x="7542144" y="3779606"/>
                </a:moveTo>
                <a:cubicBezTo>
                  <a:pt x="7479860" y="3779606"/>
                  <a:pt x="7430412" y="3797186"/>
                  <a:pt x="7393800" y="3832347"/>
                </a:cubicBezTo>
                <a:cubicBezTo>
                  <a:pt x="7357188" y="3867507"/>
                  <a:pt x="7338882" y="3912211"/>
                  <a:pt x="7338882" y="3966459"/>
                </a:cubicBezTo>
                <a:cubicBezTo>
                  <a:pt x="7338882" y="4024726"/>
                  <a:pt x="7360537" y="4071830"/>
                  <a:pt x="7403846" y="4107772"/>
                </a:cubicBezTo>
                <a:cubicBezTo>
                  <a:pt x="7439118" y="4136793"/>
                  <a:pt x="7485329" y="4151304"/>
                  <a:pt x="7542479" y="4151304"/>
                </a:cubicBezTo>
                <a:cubicBezTo>
                  <a:pt x="7606550" y="4151304"/>
                  <a:pt x="7656723" y="4133835"/>
                  <a:pt x="7693000" y="4098898"/>
                </a:cubicBezTo>
                <a:cubicBezTo>
                  <a:pt x="7729277" y="4063960"/>
                  <a:pt x="7747416" y="4019144"/>
                  <a:pt x="7747416" y="3964450"/>
                </a:cubicBezTo>
                <a:cubicBezTo>
                  <a:pt x="7747416" y="3915783"/>
                  <a:pt x="7732793" y="3874818"/>
                  <a:pt x="7703548" y="3841555"/>
                </a:cubicBezTo>
                <a:cubicBezTo>
                  <a:pt x="7667160" y="3800256"/>
                  <a:pt x="7613359" y="3779606"/>
                  <a:pt x="7542144" y="3779606"/>
                </a:cubicBezTo>
                <a:close/>
                <a:moveTo>
                  <a:pt x="6552363" y="3779606"/>
                </a:moveTo>
                <a:cubicBezTo>
                  <a:pt x="6526913" y="3779606"/>
                  <a:pt x="6503250" y="3781503"/>
                  <a:pt x="6481372" y="3785298"/>
                </a:cubicBezTo>
                <a:cubicBezTo>
                  <a:pt x="6459494" y="3789093"/>
                  <a:pt x="6442305" y="3794451"/>
                  <a:pt x="6429803" y="3801372"/>
                </a:cubicBezTo>
                <a:cubicBezTo>
                  <a:pt x="6412390" y="3810971"/>
                  <a:pt x="6399051" y="3822301"/>
                  <a:pt x="6389787" y="3835360"/>
                </a:cubicBezTo>
                <a:cubicBezTo>
                  <a:pt x="6380522" y="3848420"/>
                  <a:pt x="6373434" y="3866335"/>
                  <a:pt x="6368523" y="3889106"/>
                </a:cubicBezTo>
                <a:lnTo>
                  <a:pt x="6498785" y="3902835"/>
                </a:lnTo>
                <a:cubicBezTo>
                  <a:pt x="6504143" y="3887432"/>
                  <a:pt x="6511175" y="3876939"/>
                  <a:pt x="6519881" y="3871358"/>
                </a:cubicBezTo>
                <a:cubicBezTo>
                  <a:pt x="6531043" y="3864214"/>
                  <a:pt x="6547786" y="3860643"/>
                  <a:pt x="6570111" y="3860643"/>
                </a:cubicBezTo>
                <a:cubicBezTo>
                  <a:pt x="6587524" y="3860643"/>
                  <a:pt x="6599690" y="3863991"/>
                  <a:pt x="6606611" y="3870689"/>
                </a:cubicBezTo>
                <a:cubicBezTo>
                  <a:pt x="6613531" y="3877386"/>
                  <a:pt x="6616992" y="3889106"/>
                  <a:pt x="6616992" y="3905849"/>
                </a:cubicBezTo>
                <a:cubicBezTo>
                  <a:pt x="6600025" y="3912546"/>
                  <a:pt x="6583952" y="3917960"/>
                  <a:pt x="6568771" y="3922090"/>
                </a:cubicBezTo>
                <a:cubicBezTo>
                  <a:pt x="6553591" y="3926220"/>
                  <a:pt x="6520439" y="3933419"/>
                  <a:pt x="6469317" y="3943689"/>
                </a:cubicBezTo>
                <a:cubicBezTo>
                  <a:pt x="6426678" y="3952172"/>
                  <a:pt x="6397433" y="3965120"/>
                  <a:pt x="6381583" y="3982533"/>
                </a:cubicBezTo>
                <a:cubicBezTo>
                  <a:pt x="6365732" y="3999946"/>
                  <a:pt x="6357807" y="4022158"/>
                  <a:pt x="6357807" y="4049171"/>
                </a:cubicBezTo>
                <a:cubicBezTo>
                  <a:pt x="6357807" y="4077969"/>
                  <a:pt x="6368802" y="4102191"/>
                  <a:pt x="6390791" y="4121836"/>
                </a:cubicBezTo>
                <a:cubicBezTo>
                  <a:pt x="6412781" y="4141481"/>
                  <a:pt x="6444983" y="4151304"/>
                  <a:pt x="6487399" y="4151304"/>
                </a:cubicBezTo>
                <a:cubicBezTo>
                  <a:pt x="6519323" y="4151304"/>
                  <a:pt x="6547340" y="4146393"/>
                  <a:pt x="6571450" y="4136570"/>
                </a:cubicBezTo>
                <a:cubicBezTo>
                  <a:pt x="6589086" y="4129203"/>
                  <a:pt x="6606834" y="4116925"/>
                  <a:pt x="6624693" y="4099735"/>
                </a:cubicBezTo>
                <a:cubicBezTo>
                  <a:pt x="6626256" y="4110004"/>
                  <a:pt x="6627819" y="4117538"/>
                  <a:pt x="6629381" y="4122338"/>
                </a:cubicBezTo>
                <a:cubicBezTo>
                  <a:pt x="6630944" y="4127138"/>
                  <a:pt x="6634293" y="4134114"/>
                  <a:pt x="6639427" y="4143267"/>
                </a:cubicBezTo>
                <a:lnTo>
                  <a:pt x="6767345" y="4143267"/>
                </a:lnTo>
                <a:cubicBezTo>
                  <a:pt x="6760201" y="4128533"/>
                  <a:pt x="6755569" y="4116422"/>
                  <a:pt x="6753448" y="4106934"/>
                </a:cubicBezTo>
                <a:cubicBezTo>
                  <a:pt x="6751328" y="4097447"/>
                  <a:pt x="6750267" y="4084331"/>
                  <a:pt x="6750267" y="4067588"/>
                </a:cubicBezTo>
                <a:lnTo>
                  <a:pt x="6750267" y="3910537"/>
                </a:lnTo>
                <a:cubicBezTo>
                  <a:pt x="6750267" y="3893794"/>
                  <a:pt x="6746918" y="3876214"/>
                  <a:pt x="6740221" y="3857796"/>
                </a:cubicBezTo>
                <a:cubicBezTo>
                  <a:pt x="6733524" y="3839379"/>
                  <a:pt x="6724371" y="3825147"/>
                  <a:pt x="6712762" y="3815101"/>
                </a:cubicBezTo>
                <a:cubicBezTo>
                  <a:pt x="6696242" y="3800590"/>
                  <a:pt x="6675593" y="3791047"/>
                  <a:pt x="6650813" y="3786470"/>
                </a:cubicBezTo>
                <a:cubicBezTo>
                  <a:pt x="6626033" y="3781894"/>
                  <a:pt x="6593216" y="3779606"/>
                  <a:pt x="6552363" y="3779606"/>
                </a:cubicBezTo>
                <a:close/>
                <a:moveTo>
                  <a:pt x="6108223" y="3779606"/>
                </a:moveTo>
                <a:cubicBezTo>
                  <a:pt x="6066700" y="3779606"/>
                  <a:pt x="6032655" y="3785070"/>
                  <a:pt x="6006089" y="3795998"/>
                </a:cubicBezTo>
                <a:cubicBezTo>
                  <a:pt x="5989347" y="3802912"/>
                  <a:pt x="5973049" y="3813450"/>
                  <a:pt x="5957199" y="3827614"/>
                </a:cubicBezTo>
                <a:cubicBezTo>
                  <a:pt x="5941349" y="3841778"/>
                  <a:pt x="5928847" y="3857781"/>
                  <a:pt x="5919695" y="3875623"/>
                </a:cubicBezTo>
                <a:cubicBezTo>
                  <a:pt x="5907193" y="3899935"/>
                  <a:pt x="5900942" y="3930381"/>
                  <a:pt x="5900942" y="3966962"/>
                </a:cubicBezTo>
                <a:cubicBezTo>
                  <a:pt x="5900942" y="4001979"/>
                  <a:pt x="5906077" y="4030082"/>
                  <a:pt x="5916346" y="4051271"/>
                </a:cubicBezTo>
                <a:cubicBezTo>
                  <a:pt x="5926615" y="4072460"/>
                  <a:pt x="5940791" y="4090917"/>
                  <a:pt x="5958874" y="4106641"/>
                </a:cubicBezTo>
                <a:cubicBezTo>
                  <a:pt x="5976956" y="4122366"/>
                  <a:pt x="5998555" y="4133741"/>
                  <a:pt x="6023670" y="4140766"/>
                </a:cubicBezTo>
                <a:cubicBezTo>
                  <a:pt x="6048784" y="4147791"/>
                  <a:pt x="6080206" y="4151304"/>
                  <a:pt x="6117934" y="4151304"/>
                </a:cubicBezTo>
                <a:cubicBezTo>
                  <a:pt x="6157001" y="4151304"/>
                  <a:pt x="6189204" y="4145834"/>
                  <a:pt x="6214542" y="4134896"/>
                </a:cubicBezTo>
                <a:cubicBezTo>
                  <a:pt x="6239880" y="4123957"/>
                  <a:pt x="6260697" y="4108609"/>
                  <a:pt x="6276994" y="4088852"/>
                </a:cubicBezTo>
                <a:cubicBezTo>
                  <a:pt x="6293290" y="4069095"/>
                  <a:pt x="6305011" y="4045710"/>
                  <a:pt x="6312154" y="4018698"/>
                </a:cubicBezTo>
                <a:lnTo>
                  <a:pt x="6182562" y="4003964"/>
                </a:lnTo>
                <a:cubicBezTo>
                  <a:pt x="6176535" y="4022940"/>
                  <a:pt x="6167438" y="4037004"/>
                  <a:pt x="6155271" y="4046157"/>
                </a:cubicBezTo>
                <a:cubicBezTo>
                  <a:pt x="6143104" y="4055310"/>
                  <a:pt x="6128091" y="4059886"/>
                  <a:pt x="6110232" y="4059886"/>
                </a:cubicBezTo>
                <a:cubicBezTo>
                  <a:pt x="6088801" y="4059886"/>
                  <a:pt x="6071164" y="4052310"/>
                  <a:pt x="6057323" y="4037157"/>
                </a:cubicBezTo>
                <a:cubicBezTo>
                  <a:pt x="6043482" y="4022005"/>
                  <a:pt x="6036562" y="3999832"/>
                  <a:pt x="6036562" y="3970640"/>
                </a:cubicBezTo>
                <a:cubicBezTo>
                  <a:pt x="6036562" y="3937879"/>
                  <a:pt x="6043539" y="3913421"/>
                  <a:pt x="6057491" y="3897266"/>
                </a:cubicBezTo>
                <a:cubicBezTo>
                  <a:pt x="6071443" y="3881110"/>
                  <a:pt x="6089693" y="3873033"/>
                  <a:pt x="6112241" y="3873033"/>
                </a:cubicBezTo>
                <a:cubicBezTo>
                  <a:pt x="6130100" y="3873033"/>
                  <a:pt x="6144332" y="3876883"/>
                  <a:pt x="6154936" y="3884585"/>
                </a:cubicBezTo>
                <a:cubicBezTo>
                  <a:pt x="6165540" y="3892287"/>
                  <a:pt x="6172851" y="3903728"/>
                  <a:pt x="6176870" y="3918909"/>
                </a:cubicBezTo>
                <a:lnTo>
                  <a:pt x="6305122" y="3901831"/>
                </a:lnTo>
                <a:cubicBezTo>
                  <a:pt x="6292844" y="3861870"/>
                  <a:pt x="6271468" y="3831510"/>
                  <a:pt x="6240996" y="3810748"/>
                </a:cubicBezTo>
                <a:cubicBezTo>
                  <a:pt x="6210523" y="3789986"/>
                  <a:pt x="6166266" y="3779606"/>
                  <a:pt x="6108223" y="3779606"/>
                </a:cubicBezTo>
                <a:close/>
                <a:moveTo>
                  <a:pt x="5245726" y="3779606"/>
                </a:moveTo>
                <a:cubicBezTo>
                  <a:pt x="5221616" y="3779606"/>
                  <a:pt x="5199627" y="3784852"/>
                  <a:pt x="5179758" y="3795344"/>
                </a:cubicBezTo>
                <a:cubicBezTo>
                  <a:pt x="5165024" y="3803158"/>
                  <a:pt x="5148839" y="3818115"/>
                  <a:pt x="5131203" y="3840216"/>
                </a:cubicBezTo>
                <a:lnTo>
                  <a:pt x="5131203" y="3787642"/>
                </a:lnTo>
                <a:lnTo>
                  <a:pt x="5003620" y="3787642"/>
                </a:lnTo>
                <a:lnTo>
                  <a:pt x="5003620" y="4278552"/>
                </a:lnTo>
                <a:lnTo>
                  <a:pt x="5141249" y="4278552"/>
                </a:lnTo>
                <a:lnTo>
                  <a:pt x="5141249" y="4108776"/>
                </a:lnTo>
                <a:cubicBezTo>
                  <a:pt x="5154867" y="4122840"/>
                  <a:pt x="5170326" y="4133444"/>
                  <a:pt x="5187627" y="4140588"/>
                </a:cubicBezTo>
                <a:cubicBezTo>
                  <a:pt x="5204929" y="4147732"/>
                  <a:pt x="5224072" y="4151304"/>
                  <a:pt x="5245057" y="4151304"/>
                </a:cubicBezTo>
                <a:cubicBezTo>
                  <a:pt x="5288366" y="4151304"/>
                  <a:pt x="5324196" y="4135733"/>
                  <a:pt x="5352548" y="4104590"/>
                </a:cubicBezTo>
                <a:cubicBezTo>
                  <a:pt x="5380899" y="4073448"/>
                  <a:pt x="5395075" y="4028297"/>
                  <a:pt x="5395075" y="3969138"/>
                </a:cubicBezTo>
                <a:cubicBezTo>
                  <a:pt x="5395075" y="3915560"/>
                  <a:pt x="5382071" y="3870577"/>
                  <a:pt x="5356064" y="3834188"/>
                </a:cubicBezTo>
                <a:cubicBezTo>
                  <a:pt x="5330056" y="3797800"/>
                  <a:pt x="5293277" y="3779606"/>
                  <a:pt x="5245726" y="3779606"/>
                </a:cubicBezTo>
                <a:close/>
                <a:moveTo>
                  <a:pt x="4788526" y="3779606"/>
                </a:moveTo>
                <a:cubicBezTo>
                  <a:pt x="4764416" y="3779606"/>
                  <a:pt x="4742427" y="3784852"/>
                  <a:pt x="4722558" y="3795344"/>
                </a:cubicBezTo>
                <a:cubicBezTo>
                  <a:pt x="4707824" y="3803158"/>
                  <a:pt x="4691639" y="3818115"/>
                  <a:pt x="4674003" y="3840216"/>
                </a:cubicBezTo>
                <a:lnTo>
                  <a:pt x="4674003" y="3787642"/>
                </a:lnTo>
                <a:lnTo>
                  <a:pt x="4546420" y="3787642"/>
                </a:lnTo>
                <a:lnTo>
                  <a:pt x="4546420" y="4278552"/>
                </a:lnTo>
                <a:lnTo>
                  <a:pt x="4684049" y="4278552"/>
                </a:lnTo>
                <a:lnTo>
                  <a:pt x="4684049" y="4108776"/>
                </a:lnTo>
                <a:cubicBezTo>
                  <a:pt x="4697667" y="4122840"/>
                  <a:pt x="4713126" y="4133444"/>
                  <a:pt x="4730427" y="4140588"/>
                </a:cubicBezTo>
                <a:cubicBezTo>
                  <a:pt x="4747729" y="4147732"/>
                  <a:pt x="4766872" y="4151304"/>
                  <a:pt x="4787857" y="4151304"/>
                </a:cubicBezTo>
                <a:cubicBezTo>
                  <a:pt x="4831166" y="4151304"/>
                  <a:pt x="4866996" y="4135733"/>
                  <a:pt x="4895348" y="4104590"/>
                </a:cubicBezTo>
                <a:cubicBezTo>
                  <a:pt x="4923699" y="4073448"/>
                  <a:pt x="4937875" y="4028297"/>
                  <a:pt x="4937875" y="3969138"/>
                </a:cubicBezTo>
                <a:cubicBezTo>
                  <a:pt x="4937875" y="3915560"/>
                  <a:pt x="4924872" y="3870577"/>
                  <a:pt x="4898864" y="3834188"/>
                </a:cubicBezTo>
                <a:cubicBezTo>
                  <a:pt x="4872856" y="3797800"/>
                  <a:pt x="4836078" y="3779606"/>
                  <a:pt x="4788526" y="3779606"/>
                </a:cubicBezTo>
                <a:close/>
                <a:moveTo>
                  <a:pt x="4228021" y="3779606"/>
                </a:moveTo>
                <a:lnTo>
                  <a:pt x="4282206" y="3956079"/>
                </a:lnTo>
                <a:lnTo>
                  <a:pt x="4174401" y="3956079"/>
                </a:lnTo>
                <a:close/>
                <a:moveTo>
                  <a:pt x="7132048" y="3652358"/>
                </a:moveTo>
                <a:lnTo>
                  <a:pt x="7132048" y="3745115"/>
                </a:lnTo>
                <a:lnTo>
                  <a:pt x="7268338" y="3745115"/>
                </a:lnTo>
                <a:lnTo>
                  <a:pt x="7268338" y="3652358"/>
                </a:lnTo>
                <a:close/>
                <a:moveTo>
                  <a:pt x="6986643" y="3652358"/>
                </a:moveTo>
                <a:lnTo>
                  <a:pt x="6850019" y="3722344"/>
                </a:lnTo>
                <a:lnTo>
                  <a:pt x="6850019" y="3787642"/>
                </a:lnTo>
                <a:lnTo>
                  <a:pt x="6799790" y="3787642"/>
                </a:lnTo>
                <a:lnTo>
                  <a:pt x="6799790" y="3887432"/>
                </a:lnTo>
                <a:lnTo>
                  <a:pt x="6850019" y="3887432"/>
                </a:lnTo>
                <a:lnTo>
                  <a:pt x="6850019" y="4012514"/>
                </a:lnTo>
                <a:cubicBezTo>
                  <a:pt x="6850019" y="4052198"/>
                  <a:pt x="6853870" y="4080903"/>
                  <a:pt x="6861572" y="4098628"/>
                </a:cubicBezTo>
                <a:cubicBezTo>
                  <a:pt x="6869274" y="4116353"/>
                  <a:pt x="6881161" y="4129564"/>
                  <a:pt x="6897235" y="4138260"/>
                </a:cubicBezTo>
                <a:cubicBezTo>
                  <a:pt x="6913308" y="4146956"/>
                  <a:pt x="6938311" y="4151304"/>
                  <a:pt x="6972244" y="4151304"/>
                </a:cubicBezTo>
                <a:cubicBezTo>
                  <a:pt x="7001489" y="4151304"/>
                  <a:pt x="7032966" y="4147620"/>
                  <a:pt x="7066676" y="4140253"/>
                </a:cubicBezTo>
                <a:lnTo>
                  <a:pt x="7056630" y="4046172"/>
                </a:lnTo>
                <a:cubicBezTo>
                  <a:pt x="7038547" y="4051966"/>
                  <a:pt x="7024483" y="4054863"/>
                  <a:pt x="7014437" y="4054863"/>
                </a:cubicBezTo>
                <a:cubicBezTo>
                  <a:pt x="7003275" y="4054863"/>
                  <a:pt x="6995461" y="4051075"/>
                  <a:pt x="6990997" y="4043499"/>
                </a:cubicBezTo>
                <a:cubicBezTo>
                  <a:pt x="6988094" y="4038598"/>
                  <a:pt x="6986643" y="4028573"/>
                  <a:pt x="6986643" y="4013424"/>
                </a:cubicBezTo>
                <a:lnTo>
                  <a:pt x="6986643" y="3887432"/>
                </a:lnTo>
                <a:lnTo>
                  <a:pt x="7061653" y="3887432"/>
                </a:lnTo>
                <a:lnTo>
                  <a:pt x="7061653" y="3787642"/>
                </a:lnTo>
                <a:lnTo>
                  <a:pt x="6986643" y="3787642"/>
                </a:lnTo>
                <a:close/>
                <a:moveTo>
                  <a:pt x="5693773" y="3652358"/>
                </a:moveTo>
                <a:lnTo>
                  <a:pt x="5693773" y="3745115"/>
                </a:lnTo>
                <a:lnTo>
                  <a:pt x="5830063" y="3745115"/>
                </a:lnTo>
                <a:lnTo>
                  <a:pt x="5830063" y="3652358"/>
                </a:lnTo>
                <a:close/>
                <a:moveTo>
                  <a:pt x="5464838" y="3652358"/>
                </a:moveTo>
                <a:lnTo>
                  <a:pt x="5464838" y="4143267"/>
                </a:lnTo>
                <a:lnTo>
                  <a:pt x="5601463" y="4143267"/>
                </a:lnTo>
                <a:lnTo>
                  <a:pt x="5601463" y="3652358"/>
                </a:lnTo>
                <a:close/>
                <a:moveTo>
                  <a:pt x="4147152" y="3652358"/>
                </a:moveTo>
                <a:lnTo>
                  <a:pt x="3962642" y="4143267"/>
                </a:lnTo>
                <a:lnTo>
                  <a:pt x="4117527" y="4143267"/>
                </a:lnTo>
                <a:lnTo>
                  <a:pt x="4141454" y="4062230"/>
                </a:lnTo>
                <a:lnTo>
                  <a:pt x="4313673" y="4062230"/>
                </a:lnTo>
                <a:lnTo>
                  <a:pt x="4338233" y="4143267"/>
                </a:lnTo>
                <a:lnTo>
                  <a:pt x="4497084" y="4143267"/>
                </a:lnTo>
                <a:lnTo>
                  <a:pt x="4312616" y="3652358"/>
                </a:lnTo>
                <a:close/>
                <a:moveTo>
                  <a:pt x="8160042" y="3155346"/>
                </a:moveTo>
                <a:lnTo>
                  <a:pt x="8160042" y="3177112"/>
                </a:lnTo>
                <a:cubicBezTo>
                  <a:pt x="8160042" y="3194079"/>
                  <a:pt x="8157307" y="3207864"/>
                  <a:pt x="8151837" y="3218468"/>
                </a:cubicBezTo>
                <a:cubicBezTo>
                  <a:pt x="8146368" y="3229072"/>
                  <a:pt x="8137103" y="3238057"/>
                  <a:pt x="8124044" y="3245424"/>
                </a:cubicBezTo>
                <a:cubicBezTo>
                  <a:pt x="8110984" y="3252791"/>
                  <a:pt x="8096864" y="3256475"/>
                  <a:pt x="8081684" y="3256475"/>
                </a:cubicBezTo>
                <a:cubicBezTo>
                  <a:pt x="8067173" y="3256475"/>
                  <a:pt x="8056178" y="3253070"/>
                  <a:pt x="8048699" y="3246262"/>
                </a:cubicBezTo>
                <a:cubicBezTo>
                  <a:pt x="8041221" y="3239453"/>
                  <a:pt x="8037482" y="3230690"/>
                  <a:pt x="8037482" y="3219975"/>
                </a:cubicBezTo>
                <a:cubicBezTo>
                  <a:pt x="8037482" y="3210599"/>
                  <a:pt x="8041277" y="3202227"/>
                  <a:pt x="8048867" y="3194860"/>
                </a:cubicBezTo>
                <a:cubicBezTo>
                  <a:pt x="8056234" y="3187716"/>
                  <a:pt x="8073758" y="3180461"/>
                  <a:pt x="8101440" y="3173094"/>
                </a:cubicBezTo>
                <a:cubicBezTo>
                  <a:pt x="8121755" y="3167959"/>
                  <a:pt x="8141289" y="3162043"/>
                  <a:pt x="8160042" y="3155346"/>
                </a:cubicBezTo>
                <a:close/>
                <a:moveTo>
                  <a:pt x="6397917" y="3155346"/>
                </a:moveTo>
                <a:lnTo>
                  <a:pt x="6397917" y="3177112"/>
                </a:lnTo>
                <a:cubicBezTo>
                  <a:pt x="6397917" y="3194079"/>
                  <a:pt x="6395182" y="3207864"/>
                  <a:pt x="6389712" y="3218468"/>
                </a:cubicBezTo>
                <a:cubicBezTo>
                  <a:pt x="6384243" y="3229072"/>
                  <a:pt x="6374978" y="3238057"/>
                  <a:pt x="6361919" y="3245424"/>
                </a:cubicBezTo>
                <a:cubicBezTo>
                  <a:pt x="6348859" y="3252791"/>
                  <a:pt x="6334739" y="3256475"/>
                  <a:pt x="6319559" y="3256475"/>
                </a:cubicBezTo>
                <a:cubicBezTo>
                  <a:pt x="6305048" y="3256475"/>
                  <a:pt x="6294053" y="3253070"/>
                  <a:pt x="6286574" y="3246262"/>
                </a:cubicBezTo>
                <a:cubicBezTo>
                  <a:pt x="6279096" y="3239453"/>
                  <a:pt x="6275357" y="3230690"/>
                  <a:pt x="6275357" y="3219975"/>
                </a:cubicBezTo>
                <a:cubicBezTo>
                  <a:pt x="6275357" y="3210599"/>
                  <a:pt x="6279152" y="3202227"/>
                  <a:pt x="6286742" y="3194860"/>
                </a:cubicBezTo>
                <a:cubicBezTo>
                  <a:pt x="6294109" y="3187716"/>
                  <a:pt x="6311633" y="3180461"/>
                  <a:pt x="6339315" y="3173094"/>
                </a:cubicBezTo>
                <a:cubicBezTo>
                  <a:pt x="6359630" y="3167959"/>
                  <a:pt x="6379164" y="3162043"/>
                  <a:pt x="6397917" y="3155346"/>
                </a:cubicBezTo>
                <a:close/>
                <a:moveTo>
                  <a:pt x="2921292" y="3155346"/>
                </a:moveTo>
                <a:lnTo>
                  <a:pt x="2921292" y="3177112"/>
                </a:lnTo>
                <a:cubicBezTo>
                  <a:pt x="2921292" y="3194079"/>
                  <a:pt x="2918558" y="3207864"/>
                  <a:pt x="2913088" y="3218468"/>
                </a:cubicBezTo>
                <a:cubicBezTo>
                  <a:pt x="2907619" y="3229072"/>
                  <a:pt x="2898354" y="3238057"/>
                  <a:pt x="2885294" y="3245424"/>
                </a:cubicBezTo>
                <a:cubicBezTo>
                  <a:pt x="2872234" y="3252791"/>
                  <a:pt x="2858114" y="3256475"/>
                  <a:pt x="2842934" y="3256475"/>
                </a:cubicBezTo>
                <a:cubicBezTo>
                  <a:pt x="2828423" y="3256475"/>
                  <a:pt x="2817429" y="3253070"/>
                  <a:pt x="2809950" y="3246262"/>
                </a:cubicBezTo>
                <a:cubicBezTo>
                  <a:pt x="2802471" y="3239453"/>
                  <a:pt x="2798732" y="3230690"/>
                  <a:pt x="2798732" y="3219975"/>
                </a:cubicBezTo>
                <a:cubicBezTo>
                  <a:pt x="2798732" y="3210599"/>
                  <a:pt x="2802527" y="3202227"/>
                  <a:pt x="2810117" y="3194860"/>
                </a:cubicBezTo>
                <a:cubicBezTo>
                  <a:pt x="2817484" y="3187716"/>
                  <a:pt x="2835009" y="3180461"/>
                  <a:pt x="2862691" y="3173094"/>
                </a:cubicBezTo>
                <a:cubicBezTo>
                  <a:pt x="2883006" y="3167959"/>
                  <a:pt x="2902540" y="3162043"/>
                  <a:pt x="2921292" y="3155346"/>
                </a:cubicBezTo>
                <a:close/>
                <a:moveTo>
                  <a:pt x="4463709" y="3062254"/>
                </a:moveTo>
                <a:cubicBezTo>
                  <a:pt x="4481791" y="3062254"/>
                  <a:pt x="4496749" y="3069119"/>
                  <a:pt x="4508581" y="3082848"/>
                </a:cubicBezTo>
                <a:cubicBezTo>
                  <a:pt x="4520413" y="3096578"/>
                  <a:pt x="4526328" y="3117395"/>
                  <a:pt x="4526328" y="3145300"/>
                </a:cubicBezTo>
                <a:cubicBezTo>
                  <a:pt x="4526328" y="3176108"/>
                  <a:pt x="4520524" y="3198320"/>
                  <a:pt x="4508916" y="3211938"/>
                </a:cubicBezTo>
                <a:cubicBezTo>
                  <a:pt x="4497307" y="3225556"/>
                  <a:pt x="4482796" y="3232365"/>
                  <a:pt x="4465383" y="3232365"/>
                </a:cubicBezTo>
                <a:cubicBezTo>
                  <a:pt x="4449087" y="3232365"/>
                  <a:pt x="4435413" y="3225612"/>
                  <a:pt x="4424362" y="3212105"/>
                </a:cubicBezTo>
                <a:cubicBezTo>
                  <a:pt x="4413312" y="3198599"/>
                  <a:pt x="4407787" y="3177335"/>
                  <a:pt x="4407787" y="3148314"/>
                </a:cubicBezTo>
                <a:cubicBezTo>
                  <a:pt x="4407787" y="3117283"/>
                  <a:pt x="4413145" y="3095182"/>
                  <a:pt x="4423860" y="3082011"/>
                </a:cubicBezTo>
                <a:cubicBezTo>
                  <a:pt x="4434576" y="3068840"/>
                  <a:pt x="4447859" y="3062254"/>
                  <a:pt x="4463709" y="3062254"/>
                </a:cubicBezTo>
                <a:close/>
                <a:moveTo>
                  <a:pt x="3345824" y="3062254"/>
                </a:moveTo>
                <a:cubicBezTo>
                  <a:pt x="3361228" y="3062254"/>
                  <a:pt x="3374344" y="3068840"/>
                  <a:pt x="3385170" y="3082011"/>
                </a:cubicBezTo>
                <a:cubicBezTo>
                  <a:pt x="3395998" y="3095182"/>
                  <a:pt x="3401411" y="3115832"/>
                  <a:pt x="3401411" y="3143961"/>
                </a:cubicBezTo>
                <a:cubicBezTo>
                  <a:pt x="3401411" y="3175884"/>
                  <a:pt x="3395886" y="3198599"/>
                  <a:pt x="3384836" y="3212105"/>
                </a:cubicBezTo>
                <a:cubicBezTo>
                  <a:pt x="3373785" y="3225612"/>
                  <a:pt x="3360112" y="3232365"/>
                  <a:pt x="3343815" y="3232365"/>
                </a:cubicBezTo>
                <a:cubicBezTo>
                  <a:pt x="3326179" y="3232365"/>
                  <a:pt x="3311612" y="3225500"/>
                  <a:pt x="3300115" y="3211771"/>
                </a:cubicBezTo>
                <a:cubicBezTo>
                  <a:pt x="3288619" y="3198041"/>
                  <a:pt x="3282870" y="3175884"/>
                  <a:pt x="3282870" y="3145300"/>
                </a:cubicBezTo>
                <a:cubicBezTo>
                  <a:pt x="3282870" y="3117395"/>
                  <a:pt x="3288730" y="3096578"/>
                  <a:pt x="3300450" y="3082848"/>
                </a:cubicBezTo>
                <a:cubicBezTo>
                  <a:pt x="3312171" y="3069119"/>
                  <a:pt x="3327295" y="3062254"/>
                  <a:pt x="3345824" y="3062254"/>
                </a:cubicBezTo>
                <a:close/>
                <a:moveTo>
                  <a:pt x="10265773" y="3059240"/>
                </a:moveTo>
                <a:cubicBezTo>
                  <a:pt x="10283186" y="3059240"/>
                  <a:pt x="10297920" y="3066105"/>
                  <a:pt x="10309975" y="3079834"/>
                </a:cubicBezTo>
                <a:cubicBezTo>
                  <a:pt x="10322030" y="3093564"/>
                  <a:pt x="10328058" y="3113377"/>
                  <a:pt x="10328058" y="3139273"/>
                </a:cubicBezTo>
                <a:cubicBezTo>
                  <a:pt x="10328058" y="3165169"/>
                  <a:pt x="10322309" y="3184535"/>
                  <a:pt x="10310812" y="3197371"/>
                </a:cubicBezTo>
                <a:cubicBezTo>
                  <a:pt x="10299315" y="3210208"/>
                  <a:pt x="10285084" y="3216626"/>
                  <a:pt x="10268117" y="3216626"/>
                </a:cubicBezTo>
                <a:cubicBezTo>
                  <a:pt x="10250258" y="3216626"/>
                  <a:pt x="10235859" y="3210431"/>
                  <a:pt x="10224920" y="3198041"/>
                </a:cubicBezTo>
                <a:cubicBezTo>
                  <a:pt x="10213981" y="3185651"/>
                  <a:pt x="10208512" y="3166620"/>
                  <a:pt x="10208512" y="3140947"/>
                </a:cubicBezTo>
                <a:cubicBezTo>
                  <a:pt x="10208512" y="3111702"/>
                  <a:pt x="10213702" y="3090773"/>
                  <a:pt x="10224083" y="3078160"/>
                </a:cubicBezTo>
                <a:cubicBezTo>
                  <a:pt x="10234463" y="3065547"/>
                  <a:pt x="10248360" y="3059240"/>
                  <a:pt x="10265773" y="3059240"/>
                </a:cubicBezTo>
                <a:close/>
                <a:moveTo>
                  <a:pt x="4020908" y="3041158"/>
                </a:moveTo>
                <a:cubicBezTo>
                  <a:pt x="4039661" y="3041158"/>
                  <a:pt x="4054785" y="3046850"/>
                  <a:pt x="4066282" y="3058236"/>
                </a:cubicBezTo>
                <a:cubicBezTo>
                  <a:pt x="4077779" y="3069621"/>
                  <a:pt x="4084867" y="3088485"/>
                  <a:pt x="4087546" y="3114828"/>
                </a:cubicBezTo>
                <a:lnTo>
                  <a:pt x="3953266" y="3114828"/>
                </a:lnTo>
                <a:cubicBezTo>
                  <a:pt x="3955499" y="3093620"/>
                  <a:pt x="3960745" y="3077658"/>
                  <a:pt x="3969005" y="3066942"/>
                </a:cubicBezTo>
                <a:cubicBezTo>
                  <a:pt x="3981953" y="3049753"/>
                  <a:pt x="3999254" y="3041158"/>
                  <a:pt x="4020908" y="3041158"/>
                </a:cubicBezTo>
                <a:close/>
                <a:moveTo>
                  <a:pt x="9408523" y="2968492"/>
                </a:moveTo>
                <a:lnTo>
                  <a:pt x="9408523" y="3324117"/>
                </a:lnTo>
                <a:lnTo>
                  <a:pt x="9544812" y="3324117"/>
                </a:lnTo>
                <a:lnTo>
                  <a:pt x="9544812" y="2968492"/>
                </a:lnTo>
                <a:close/>
                <a:moveTo>
                  <a:pt x="10217888" y="2960456"/>
                </a:moveTo>
                <a:cubicBezTo>
                  <a:pt x="10174579" y="2960456"/>
                  <a:pt x="10139530" y="2974966"/>
                  <a:pt x="10112741" y="3003988"/>
                </a:cubicBezTo>
                <a:cubicBezTo>
                  <a:pt x="10085952" y="3033009"/>
                  <a:pt x="10072557" y="3075202"/>
                  <a:pt x="10072557" y="3130566"/>
                </a:cubicBezTo>
                <a:cubicBezTo>
                  <a:pt x="10072557" y="3179010"/>
                  <a:pt x="10082938" y="3217966"/>
                  <a:pt x="10103699" y="3247434"/>
                </a:cubicBezTo>
                <a:cubicBezTo>
                  <a:pt x="10132944" y="3288957"/>
                  <a:pt x="10171342" y="3309718"/>
                  <a:pt x="10218892" y="3309718"/>
                </a:cubicBezTo>
                <a:cubicBezTo>
                  <a:pt x="10243226" y="3309718"/>
                  <a:pt x="10265885" y="3304137"/>
                  <a:pt x="10286870" y="3292975"/>
                </a:cubicBezTo>
                <a:cubicBezTo>
                  <a:pt x="10300264" y="3285831"/>
                  <a:pt x="10313659" y="3274334"/>
                  <a:pt x="10327053" y="3258484"/>
                </a:cubicBezTo>
                <a:lnTo>
                  <a:pt x="10327053" y="3312397"/>
                </a:lnTo>
                <a:cubicBezTo>
                  <a:pt x="10327053" y="3338516"/>
                  <a:pt x="10322198" y="3356822"/>
                  <a:pt x="10312487" y="3367315"/>
                </a:cubicBezTo>
                <a:cubicBezTo>
                  <a:pt x="10302776" y="3377807"/>
                  <a:pt x="10288097" y="3383053"/>
                  <a:pt x="10268452" y="3383053"/>
                </a:cubicBezTo>
                <a:cubicBezTo>
                  <a:pt x="10253272" y="3383053"/>
                  <a:pt x="10240658" y="3379593"/>
                  <a:pt x="10230613" y="3372673"/>
                </a:cubicBezTo>
                <a:cubicBezTo>
                  <a:pt x="10223692" y="3367984"/>
                  <a:pt x="10218557" y="3359501"/>
                  <a:pt x="10215209" y="3347223"/>
                </a:cubicBezTo>
                <a:lnTo>
                  <a:pt x="10082938" y="3332154"/>
                </a:lnTo>
                <a:cubicBezTo>
                  <a:pt x="10082491" y="3339744"/>
                  <a:pt x="10082268" y="3345772"/>
                  <a:pt x="10082268" y="3350237"/>
                </a:cubicBezTo>
                <a:cubicBezTo>
                  <a:pt x="10082268" y="3386179"/>
                  <a:pt x="10095607" y="3414865"/>
                  <a:pt x="10122284" y="3436296"/>
                </a:cubicBezTo>
                <a:cubicBezTo>
                  <a:pt x="10148962" y="3457728"/>
                  <a:pt x="10198019" y="3468443"/>
                  <a:pt x="10269457" y="3468443"/>
                </a:cubicBezTo>
                <a:cubicBezTo>
                  <a:pt x="10300711" y="3468443"/>
                  <a:pt x="10328448" y="3465653"/>
                  <a:pt x="10352670" y="3460072"/>
                </a:cubicBezTo>
                <a:cubicBezTo>
                  <a:pt x="10376892" y="3454491"/>
                  <a:pt x="10396872" y="3445449"/>
                  <a:pt x="10412611" y="3432948"/>
                </a:cubicBezTo>
                <a:cubicBezTo>
                  <a:pt x="10428349" y="3420446"/>
                  <a:pt x="10440963" y="3404094"/>
                  <a:pt x="10450450" y="3383890"/>
                </a:cubicBezTo>
                <a:cubicBezTo>
                  <a:pt x="10459938" y="3363687"/>
                  <a:pt x="10464682" y="3342423"/>
                  <a:pt x="10464682" y="3320099"/>
                </a:cubicBezTo>
                <a:lnTo>
                  <a:pt x="10464347" y="3304360"/>
                </a:lnTo>
                <a:lnTo>
                  <a:pt x="10464347" y="2968492"/>
                </a:lnTo>
                <a:lnTo>
                  <a:pt x="10336764" y="2968492"/>
                </a:lnTo>
                <a:lnTo>
                  <a:pt x="10336764" y="3021066"/>
                </a:lnTo>
                <a:cubicBezTo>
                  <a:pt x="10321137" y="2999411"/>
                  <a:pt x="10304338" y="2983896"/>
                  <a:pt x="10286367" y="2974520"/>
                </a:cubicBezTo>
                <a:cubicBezTo>
                  <a:pt x="10268396" y="2965144"/>
                  <a:pt x="10245570" y="2960456"/>
                  <a:pt x="10217888" y="2960456"/>
                </a:cubicBezTo>
                <a:close/>
                <a:moveTo>
                  <a:pt x="9887601" y="2960456"/>
                </a:moveTo>
                <a:cubicBezTo>
                  <a:pt x="9859696" y="2960456"/>
                  <a:pt x="9836032" y="2965534"/>
                  <a:pt x="9816610" y="2975692"/>
                </a:cubicBezTo>
                <a:cubicBezTo>
                  <a:pt x="9797188" y="2985849"/>
                  <a:pt x="9777989" y="3002760"/>
                  <a:pt x="9759014" y="3026424"/>
                </a:cubicBezTo>
                <a:lnTo>
                  <a:pt x="9759014" y="2968492"/>
                </a:lnTo>
                <a:lnTo>
                  <a:pt x="9632100" y="2968492"/>
                </a:lnTo>
                <a:lnTo>
                  <a:pt x="9632100" y="3324117"/>
                </a:lnTo>
                <a:lnTo>
                  <a:pt x="9768390" y="3324117"/>
                </a:lnTo>
                <a:lnTo>
                  <a:pt x="9768390" y="3153337"/>
                </a:lnTo>
                <a:cubicBezTo>
                  <a:pt x="9768390" y="3120967"/>
                  <a:pt x="9773524" y="3098531"/>
                  <a:pt x="9783794" y="3086029"/>
                </a:cubicBezTo>
                <a:cubicBezTo>
                  <a:pt x="9794062" y="3073528"/>
                  <a:pt x="9807457" y="3067277"/>
                  <a:pt x="9823977" y="3067277"/>
                </a:cubicBezTo>
                <a:cubicBezTo>
                  <a:pt x="9838934" y="3067277"/>
                  <a:pt x="9850542" y="3071909"/>
                  <a:pt x="9858802" y="3081174"/>
                </a:cubicBezTo>
                <a:cubicBezTo>
                  <a:pt x="9867062" y="3090439"/>
                  <a:pt x="9871192" y="3106233"/>
                  <a:pt x="9871192" y="3128557"/>
                </a:cubicBezTo>
                <a:lnTo>
                  <a:pt x="9871192" y="3324117"/>
                </a:lnTo>
                <a:lnTo>
                  <a:pt x="10008152" y="3324117"/>
                </a:lnTo>
                <a:lnTo>
                  <a:pt x="10008152" y="3098085"/>
                </a:lnTo>
                <a:cubicBezTo>
                  <a:pt x="10008152" y="3051204"/>
                  <a:pt x="9997492" y="3016545"/>
                  <a:pt x="9976172" y="2994110"/>
                </a:cubicBezTo>
                <a:cubicBezTo>
                  <a:pt x="9954853" y="2971674"/>
                  <a:pt x="9925329" y="2960456"/>
                  <a:pt x="9887601" y="2960456"/>
                </a:cubicBezTo>
                <a:close/>
                <a:moveTo>
                  <a:pt x="8969026" y="2960456"/>
                </a:moveTo>
                <a:cubicBezTo>
                  <a:pt x="8942644" y="2960456"/>
                  <a:pt x="8920120" y="2965032"/>
                  <a:pt x="8901454" y="2974185"/>
                </a:cubicBezTo>
                <a:cubicBezTo>
                  <a:pt x="8882786" y="2983338"/>
                  <a:pt x="8864286" y="2998742"/>
                  <a:pt x="8845953" y="3020396"/>
                </a:cubicBezTo>
                <a:lnTo>
                  <a:pt x="8845953" y="2968492"/>
                </a:lnTo>
                <a:lnTo>
                  <a:pt x="8718705" y="2968492"/>
                </a:lnTo>
                <a:lnTo>
                  <a:pt x="8718705" y="3324117"/>
                </a:lnTo>
                <a:lnTo>
                  <a:pt x="8855329" y="3324117"/>
                </a:lnTo>
                <a:lnTo>
                  <a:pt x="8855329" y="3142621"/>
                </a:lnTo>
                <a:cubicBezTo>
                  <a:pt x="8855329" y="3115609"/>
                  <a:pt x="8860370" y="3096187"/>
                  <a:pt x="8870450" y="3084355"/>
                </a:cubicBezTo>
                <a:cubicBezTo>
                  <a:pt x="8880531" y="3072523"/>
                  <a:pt x="8893413" y="3066607"/>
                  <a:pt x="8909096" y="3066607"/>
                </a:cubicBezTo>
                <a:cubicBezTo>
                  <a:pt x="8918726" y="3066607"/>
                  <a:pt x="8927126" y="3069342"/>
                  <a:pt x="8934294" y="3074812"/>
                </a:cubicBezTo>
                <a:cubicBezTo>
                  <a:pt x="8941462" y="3080281"/>
                  <a:pt x="8946502" y="3087480"/>
                  <a:pt x="8949415" y="3096410"/>
                </a:cubicBezTo>
                <a:cubicBezTo>
                  <a:pt x="8951208" y="3101991"/>
                  <a:pt x="8952104" y="3112595"/>
                  <a:pt x="8952104" y="3128222"/>
                </a:cubicBezTo>
                <a:lnTo>
                  <a:pt x="8952104" y="3324117"/>
                </a:lnTo>
                <a:lnTo>
                  <a:pt x="9088729" y="3324117"/>
                </a:lnTo>
                <a:lnTo>
                  <a:pt x="9088729" y="3140612"/>
                </a:lnTo>
                <a:cubicBezTo>
                  <a:pt x="9088729" y="3114939"/>
                  <a:pt x="9093624" y="3096299"/>
                  <a:pt x="9103414" y="3084690"/>
                </a:cubicBezTo>
                <a:cubicBezTo>
                  <a:pt x="9113203" y="3073081"/>
                  <a:pt x="9126106" y="3067277"/>
                  <a:pt x="9142124" y="3067277"/>
                </a:cubicBezTo>
                <a:cubicBezTo>
                  <a:pt x="9155692" y="3067277"/>
                  <a:pt x="9167038" y="3073416"/>
                  <a:pt x="9176160" y="3085695"/>
                </a:cubicBezTo>
                <a:cubicBezTo>
                  <a:pt x="9182390" y="3093508"/>
                  <a:pt x="9185504" y="3105451"/>
                  <a:pt x="9185504" y="3121525"/>
                </a:cubicBezTo>
                <a:lnTo>
                  <a:pt x="9185504" y="3324117"/>
                </a:lnTo>
                <a:lnTo>
                  <a:pt x="9322128" y="3324117"/>
                </a:lnTo>
                <a:lnTo>
                  <a:pt x="9322128" y="3100763"/>
                </a:lnTo>
                <a:cubicBezTo>
                  <a:pt x="9322128" y="3052543"/>
                  <a:pt x="9311428" y="3017103"/>
                  <a:pt x="9290026" y="2994444"/>
                </a:cubicBezTo>
                <a:cubicBezTo>
                  <a:pt x="9268624" y="2971785"/>
                  <a:pt x="9238862" y="2960456"/>
                  <a:pt x="9200740" y="2960456"/>
                </a:cubicBezTo>
                <a:cubicBezTo>
                  <a:pt x="9174880" y="2960456"/>
                  <a:pt x="9153143" y="2964641"/>
                  <a:pt x="9135531" y="2973013"/>
                </a:cubicBezTo>
                <a:cubicBezTo>
                  <a:pt x="9117920" y="2981385"/>
                  <a:pt x="9098412" y="2997179"/>
                  <a:pt x="9077008" y="3020396"/>
                </a:cubicBezTo>
                <a:cubicBezTo>
                  <a:pt x="9066502" y="3000528"/>
                  <a:pt x="9052977" y="2985570"/>
                  <a:pt x="9036432" y="2975525"/>
                </a:cubicBezTo>
                <a:cubicBezTo>
                  <a:pt x="9019888" y="2965479"/>
                  <a:pt x="8997419" y="2960456"/>
                  <a:pt x="8969026" y="2960456"/>
                </a:cubicBezTo>
                <a:close/>
                <a:moveTo>
                  <a:pt x="8590118" y="2960456"/>
                </a:moveTo>
                <a:cubicBezTo>
                  <a:pt x="8570918" y="2960456"/>
                  <a:pt x="8554790" y="2965200"/>
                  <a:pt x="8541730" y="2974687"/>
                </a:cubicBezTo>
                <a:cubicBezTo>
                  <a:pt x="8528670" y="2984175"/>
                  <a:pt x="8516001" y="3001532"/>
                  <a:pt x="8503722" y="3026759"/>
                </a:cubicBezTo>
                <a:lnTo>
                  <a:pt x="8503722" y="2968492"/>
                </a:lnTo>
                <a:lnTo>
                  <a:pt x="8376140" y="2968492"/>
                </a:lnTo>
                <a:lnTo>
                  <a:pt x="8376140" y="3324117"/>
                </a:lnTo>
                <a:lnTo>
                  <a:pt x="8513099" y="3324117"/>
                </a:lnTo>
                <a:lnTo>
                  <a:pt x="8513099" y="3204906"/>
                </a:lnTo>
                <a:cubicBezTo>
                  <a:pt x="8513099" y="3147979"/>
                  <a:pt x="8520131" y="3109135"/>
                  <a:pt x="8534195" y="3088374"/>
                </a:cubicBezTo>
                <a:cubicBezTo>
                  <a:pt x="8544018" y="3073639"/>
                  <a:pt x="8557859" y="3066273"/>
                  <a:pt x="8575718" y="3066273"/>
                </a:cubicBezTo>
                <a:cubicBezTo>
                  <a:pt x="8585094" y="3066273"/>
                  <a:pt x="8597819" y="3069621"/>
                  <a:pt x="8613892" y="3076319"/>
                </a:cubicBezTo>
                <a:lnTo>
                  <a:pt x="8656086" y="2979208"/>
                </a:lnTo>
                <a:cubicBezTo>
                  <a:pt x="8632198" y="2966706"/>
                  <a:pt x="8610209" y="2960456"/>
                  <a:pt x="8590118" y="2960456"/>
                </a:cubicBezTo>
                <a:close/>
                <a:moveTo>
                  <a:pt x="8095413" y="2960456"/>
                </a:moveTo>
                <a:cubicBezTo>
                  <a:pt x="8069963" y="2960456"/>
                  <a:pt x="8046300" y="2962353"/>
                  <a:pt x="8024422" y="2966148"/>
                </a:cubicBezTo>
                <a:cubicBezTo>
                  <a:pt x="8002544" y="2969944"/>
                  <a:pt x="7985355" y="2975301"/>
                  <a:pt x="7972853" y="2982222"/>
                </a:cubicBezTo>
                <a:cubicBezTo>
                  <a:pt x="7955440" y="2991821"/>
                  <a:pt x="7942101" y="3003151"/>
                  <a:pt x="7932837" y="3016211"/>
                </a:cubicBezTo>
                <a:cubicBezTo>
                  <a:pt x="7923572" y="3029270"/>
                  <a:pt x="7916484" y="3047185"/>
                  <a:pt x="7911573" y="3069956"/>
                </a:cubicBezTo>
                <a:lnTo>
                  <a:pt x="8041835" y="3083685"/>
                </a:lnTo>
                <a:cubicBezTo>
                  <a:pt x="8047193" y="3068282"/>
                  <a:pt x="8054225" y="3057789"/>
                  <a:pt x="8062931" y="3052208"/>
                </a:cubicBezTo>
                <a:cubicBezTo>
                  <a:pt x="8074093" y="3045064"/>
                  <a:pt x="8090836" y="3041493"/>
                  <a:pt x="8113161" y="3041493"/>
                </a:cubicBezTo>
                <a:cubicBezTo>
                  <a:pt x="8130574" y="3041493"/>
                  <a:pt x="8142740" y="3044841"/>
                  <a:pt x="8149661" y="3051539"/>
                </a:cubicBezTo>
                <a:cubicBezTo>
                  <a:pt x="8156581" y="3058236"/>
                  <a:pt x="8160042" y="3069956"/>
                  <a:pt x="8160042" y="3086699"/>
                </a:cubicBezTo>
                <a:cubicBezTo>
                  <a:pt x="8143075" y="3093396"/>
                  <a:pt x="8127002" y="3098810"/>
                  <a:pt x="8111821" y="3102940"/>
                </a:cubicBezTo>
                <a:cubicBezTo>
                  <a:pt x="8096641" y="3107070"/>
                  <a:pt x="8063489" y="3114270"/>
                  <a:pt x="8012367" y="3124539"/>
                </a:cubicBezTo>
                <a:cubicBezTo>
                  <a:pt x="7969728" y="3133022"/>
                  <a:pt x="7940483" y="3145970"/>
                  <a:pt x="7924633" y="3163383"/>
                </a:cubicBezTo>
                <a:cubicBezTo>
                  <a:pt x="7908782" y="3180796"/>
                  <a:pt x="7900857" y="3203008"/>
                  <a:pt x="7900857" y="3230021"/>
                </a:cubicBezTo>
                <a:cubicBezTo>
                  <a:pt x="7900857" y="3258819"/>
                  <a:pt x="7911852" y="3283041"/>
                  <a:pt x="7933841" y="3302686"/>
                </a:cubicBezTo>
                <a:cubicBezTo>
                  <a:pt x="7955831" y="3322331"/>
                  <a:pt x="7988033" y="3332154"/>
                  <a:pt x="8030449" y="3332154"/>
                </a:cubicBezTo>
                <a:cubicBezTo>
                  <a:pt x="8062373" y="3332154"/>
                  <a:pt x="8090390" y="3327243"/>
                  <a:pt x="8114500" y="3317420"/>
                </a:cubicBezTo>
                <a:cubicBezTo>
                  <a:pt x="8132136" y="3310053"/>
                  <a:pt x="8149884" y="3297775"/>
                  <a:pt x="8167743" y="3280585"/>
                </a:cubicBezTo>
                <a:cubicBezTo>
                  <a:pt x="8169306" y="3290854"/>
                  <a:pt x="8170869" y="3298389"/>
                  <a:pt x="8172431" y="3303188"/>
                </a:cubicBezTo>
                <a:cubicBezTo>
                  <a:pt x="8173994" y="3307988"/>
                  <a:pt x="8177343" y="3314964"/>
                  <a:pt x="8182477" y="3324117"/>
                </a:cubicBezTo>
                <a:lnTo>
                  <a:pt x="8310395" y="3324117"/>
                </a:lnTo>
                <a:cubicBezTo>
                  <a:pt x="8303251" y="3309383"/>
                  <a:pt x="8298619" y="3297272"/>
                  <a:pt x="8296498" y="3287785"/>
                </a:cubicBezTo>
                <a:cubicBezTo>
                  <a:pt x="8294378" y="3278297"/>
                  <a:pt x="8293317" y="3265181"/>
                  <a:pt x="8293317" y="3248438"/>
                </a:cubicBezTo>
                <a:lnTo>
                  <a:pt x="8293317" y="3091387"/>
                </a:lnTo>
                <a:cubicBezTo>
                  <a:pt x="8293317" y="3074644"/>
                  <a:pt x="8289968" y="3057064"/>
                  <a:pt x="8283271" y="3038646"/>
                </a:cubicBezTo>
                <a:cubicBezTo>
                  <a:pt x="8276574" y="3020229"/>
                  <a:pt x="8267421" y="3005997"/>
                  <a:pt x="8255812" y="2995951"/>
                </a:cubicBezTo>
                <a:cubicBezTo>
                  <a:pt x="8239292" y="2981440"/>
                  <a:pt x="8218643" y="2971897"/>
                  <a:pt x="8193863" y="2967320"/>
                </a:cubicBezTo>
                <a:cubicBezTo>
                  <a:pt x="8169083" y="2962744"/>
                  <a:pt x="8136266" y="2960456"/>
                  <a:pt x="8095413" y="2960456"/>
                </a:cubicBezTo>
                <a:close/>
                <a:moveTo>
                  <a:pt x="6827993" y="2960456"/>
                </a:moveTo>
                <a:cubicBezTo>
                  <a:pt x="6808794" y="2960456"/>
                  <a:pt x="6792665" y="2965200"/>
                  <a:pt x="6779605" y="2974687"/>
                </a:cubicBezTo>
                <a:cubicBezTo>
                  <a:pt x="6766545" y="2984175"/>
                  <a:pt x="6753876" y="3001532"/>
                  <a:pt x="6741598" y="3026759"/>
                </a:cubicBezTo>
                <a:lnTo>
                  <a:pt x="6741598" y="2968492"/>
                </a:lnTo>
                <a:lnTo>
                  <a:pt x="6614015" y="2968492"/>
                </a:lnTo>
                <a:lnTo>
                  <a:pt x="6614015" y="3324117"/>
                </a:lnTo>
                <a:lnTo>
                  <a:pt x="6750974" y="3324117"/>
                </a:lnTo>
                <a:lnTo>
                  <a:pt x="6750974" y="3204906"/>
                </a:lnTo>
                <a:cubicBezTo>
                  <a:pt x="6750974" y="3147979"/>
                  <a:pt x="6758006" y="3109135"/>
                  <a:pt x="6772070" y="3088374"/>
                </a:cubicBezTo>
                <a:cubicBezTo>
                  <a:pt x="6781893" y="3073639"/>
                  <a:pt x="6795734" y="3066273"/>
                  <a:pt x="6813593" y="3066273"/>
                </a:cubicBezTo>
                <a:cubicBezTo>
                  <a:pt x="6822970" y="3066273"/>
                  <a:pt x="6835694" y="3069621"/>
                  <a:pt x="6851768" y="3076319"/>
                </a:cubicBezTo>
                <a:lnTo>
                  <a:pt x="6893961" y="2979208"/>
                </a:lnTo>
                <a:cubicBezTo>
                  <a:pt x="6870074" y="2966706"/>
                  <a:pt x="6848084" y="2960456"/>
                  <a:pt x="6827993" y="2960456"/>
                </a:cubicBezTo>
                <a:close/>
                <a:moveTo>
                  <a:pt x="6333288" y="2960456"/>
                </a:moveTo>
                <a:cubicBezTo>
                  <a:pt x="6307838" y="2960456"/>
                  <a:pt x="6284175" y="2962353"/>
                  <a:pt x="6262297" y="2966148"/>
                </a:cubicBezTo>
                <a:cubicBezTo>
                  <a:pt x="6240419" y="2969944"/>
                  <a:pt x="6223230" y="2975301"/>
                  <a:pt x="6210728" y="2982222"/>
                </a:cubicBezTo>
                <a:cubicBezTo>
                  <a:pt x="6193315" y="2991821"/>
                  <a:pt x="6179976" y="3003151"/>
                  <a:pt x="6170712" y="3016211"/>
                </a:cubicBezTo>
                <a:cubicBezTo>
                  <a:pt x="6161447" y="3029270"/>
                  <a:pt x="6154359" y="3047185"/>
                  <a:pt x="6149448" y="3069956"/>
                </a:cubicBezTo>
                <a:lnTo>
                  <a:pt x="6279710" y="3083685"/>
                </a:lnTo>
                <a:cubicBezTo>
                  <a:pt x="6285068" y="3068282"/>
                  <a:pt x="6292100" y="3057789"/>
                  <a:pt x="6300806" y="3052208"/>
                </a:cubicBezTo>
                <a:cubicBezTo>
                  <a:pt x="6311968" y="3045064"/>
                  <a:pt x="6328711" y="3041493"/>
                  <a:pt x="6351036" y="3041493"/>
                </a:cubicBezTo>
                <a:cubicBezTo>
                  <a:pt x="6368449" y="3041493"/>
                  <a:pt x="6380615" y="3044841"/>
                  <a:pt x="6387536" y="3051539"/>
                </a:cubicBezTo>
                <a:cubicBezTo>
                  <a:pt x="6394456" y="3058236"/>
                  <a:pt x="6397917" y="3069956"/>
                  <a:pt x="6397917" y="3086699"/>
                </a:cubicBezTo>
                <a:cubicBezTo>
                  <a:pt x="6380950" y="3093396"/>
                  <a:pt x="6364877" y="3098810"/>
                  <a:pt x="6349696" y="3102940"/>
                </a:cubicBezTo>
                <a:cubicBezTo>
                  <a:pt x="6334516" y="3107070"/>
                  <a:pt x="6301364" y="3114270"/>
                  <a:pt x="6250242" y="3124539"/>
                </a:cubicBezTo>
                <a:cubicBezTo>
                  <a:pt x="6207603" y="3133022"/>
                  <a:pt x="6178358" y="3145970"/>
                  <a:pt x="6162508" y="3163383"/>
                </a:cubicBezTo>
                <a:cubicBezTo>
                  <a:pt x="6146657" y="3180796"/>
                  <a:pt x="6138732" y="3203008"/>
                  <a:pt x="6138732" y="3230021"/>
                </a:cubicBezTo>
                <a:cubicBezTo>
                  <a:pt x="6138732" y="3258819"/>
                  <a:pt x="6149727" y="3283041"/>
                  <a:pt x="6171716" y="3302686"/>
                </a:cubicBezTo>
                <a:cubicBezTo>
                  <a:pt x="6193706" y="3322331"/>
                  <a:pt x="6225908" y="3332154"/>
                  <a:pt x="6268324" y="3332154"/>
                </a:cubicBezTo>
                <a:cubicBezTo>
                  <a:pt x="6300248" y="3332154"/>
                  <a:pt x="6328265" y="3327243"/>
                  <a:pt x="6352375" y="3317420"/>
                </a:cubicBezTo>
                <a:cubicBezTo>
                  <a:pt x="6370011" y="3310053"/>
                  <a:pt x="6387759" y="3297775"/>
                  <a:pt x="6405618" y="3280585"/>
                </a:cubicBezTo>
                <a:cubicBezTo>
                  <a:pt x="6407181" y="3290854"/>
                  <a:pt x="6408744" y="3298389"/>
                  <a:pt x="6410306" y="3303188"/>
                </a:cubicBezTo>
                <a:cubicBezTo>
                  <a:pt x="6411869" y="3307988"/>
                  <a:pt x="6415218" y="3314964"/>
                  <a:pt x="6420352" y="3324117"/>
                </a:cubicBezTo>
                <a:lnTo>
                  <a:pt x="6548270" y="3324117"/>
                </a:lnTo>
                <a:cubicBezTo>
                  <a:pt x="6541126" y="3309383"/>
                  <a:pt x="6536494" y="3297272"/>
                  <a:pt x="6534373" y="3287785"/>
                </a:cubicBezTo>
                <a:cubicBezTo>
                  <a:pt x="6532253" y="3278297"/>
                  <a:pt x="6531192" y="3265181"/>
                  <a:pt x="6531192" y="3248438"/>
                </a:cubicBezTo>
                <a:lnTo>
                  <a:pt x="6531192" y="3091387"/>
                </a:lnTo>
                <a:cubicBezTo>
                  <a:pt x="6531192" y="3074644"/>
                  <a:pt x="6527843" y="3057064"/>
                  <a:pt x="6521146" y="3038646"/>
                </a:cubicBezTo>
                <a:cubicBezTo>
                  <a:pt x="6514449" y="3020229"/>
                  <a:pt x="6505296" y="3005997"/>
                  <a:pt x="6493687" y="2995951"/>
                </a:cubicBezTo>
                <a:cubicBezTo>
                  <a:pt x="6477167" y="2981440"/>
                  <a:pt x="6456518" y="2971897"/>
                  <a:pt x="6431738" y="2967320"/>
                </a:cubicBezTo>
                <a:cubicBezTo>
                  <a:pt x="6406958" y="2962744"/>
                  <a:pt x="6374141" y="2960456"/>
                  <a:pt x="6333288" y="2960456"/>
                </a:cubicBezTo>
                <a:close/>
                <a:moveTo>
                  <a:pt x="5721001" y="2960456"/>
                </a:moveTo>
                <a:cubicBezTo>
                  <a:pt x="5694620" y="2960456"/>
                  <a:pt x="5672096" y="2965032"/>
                  <a:pt x="5653430" y="2974185"/>
                </a:cubicBezTo>
                <a:cubicBezTo>
                  <a:pt x="5634762" y="2983338"/>
                  <a:pt x="5616262" y="2998742"/>
                  <a:pt x="5597928" y="3020396"/>
                </a:cubicBezTo>
                <a:lnTo>
                  <a:pt x="5597928" y="2968492"/>
                </a:lnTo>
                <a:lnTo>
                  <a:pt x="5470680" y="2968492"/>
                </a:lnTo>
                <a:lnTo>
                  <a:pt x="5470680" y="3324117"/>
                </a:lnTo>
                <a:lnTo>
                  <a:pt x="5607304" y="3324117"/>
                </a:lnTo>
                <a:lnTo>
                  <a:pt x="5607304" y="3142621"/>
                </a:lnTo>
                <a:cubicBezTo>
                  <a:pt x="5607304" y="3115609"/>
                  <a:pt x="5612345" y="3096187"/>
                  <a:pt x="5622426" y="3084355"/>
                </a:cubicBezTo>
                <a:cubicBezTo>
                  <a:pt x="5632506" y="3072523"/>
                  <a:pt x="5645388" y="3066607"/>
                  <a:pt x="5661071" y="3066607"/>
                </a:cubicBezTo>
                <a:cubicBezTo>
                  <a:pt x="5670702" y="3066607"/>
                  <a:pt x="5679101" y="3069342"/>
                  <a:pt x="5686269" y="3074812"/>
                </a:cubicBezTo>
                <a:cubicBezTo>
                  <a:pt x="5693437" y="3080281"/>
                  <a:pt x="5698478" y="3087480"/>
                  <a:pt x="5701391" y="3096410"/>
                </a:cubicBezTo>
                <a:cubicBezTo>
                  <a:pt x="5703184" y="3101991"/>
                  <a:pt x="5704080" y="3112595"/>
                  <a:pt x="5704080" y="3128222"/>
                </a:cubicBezTo>
                <a:lnTo>
                  <a:pt x="5704080" y="3324117"/>
                </a:lnTo>
                <a:lnTo>
                  <a:pt x="5840704" y="3324117"/>
                </a:lnTo>
                <a:lnTo>
                  <a:pt x="5840704" y="3140612"/>
                </a:lnTo>
                <a:cubicBezTo>
                  <a:pt x="5840704" y="3114939"/>
                  <a:pt x="5845599" y="3096299"/>
                  <a:pt x="5855388" y="3084690"/>
                </a:cubicBezTo>
                <a:cubicBezTo>
                  <a:pt x="5865178" y="3073081"/>
                  <a:pt x="5878082" y="3067277"/>
                  <a:pt x="5894099" y="3067277"/>
                </a:cubicBezTo>
                <a:cubicBezTo>
                  <a:pt x="5907668" y="3067277"/>
                  <a:pt x="5919013" y="3073416"/>
                  <a:pt x="5928135" y="3085695"/>
                </a:cubicBezTo>
                <a:cubicBezTo>
                  <a:pt x="5934365" y="3093508"/>
                  <a:pt x="5937480" y="3105451"/>
                  <a:pt x="5937480" y="3121525"/>
                </a:cubicBezTo>
                <a:lnTo>
                  <a:pt x="5937480" y="3324117"/>
                </a:lnTo>
                <a:lnTo>
                  <a:pt x="6074104" y="3324117"/>
                </a:lnTo>
                <a:lnTo>
                  <a:pt x="6074104" y="3100763"/>
                </a:lnTo>
                <a:cubicBezTo>
                  <a:pt x="6074104" y="3052543"/>
                  <a:pt x="6063403" y="3017103"/>
                  <a:pt x="6042002" y="2994444"/>
                </a:cubicBezTo>
                <a:cubicBezTo>
                  <a:pt x="6020600" y="2971785"/>
                  <a:pt x="5990838" y="2960456"/>
                  <a:pt x="5952716" y="2960456"/>
                </a:cubicBezTo>
                <a:cubicBezTo>
                  <a:pt x="5926855" y="2960456"/>
                  <a:pt x="5905118" y="2964641"/>
                  <a:pt x="5887506" y="2973013"/>
                </a:cubicBezTo>
                <a:cubicBezTo>
                  <a:pt x="5869895" y="2981385"/>
                  <a:pt x="5850388" y="2997179"/>
                  <a:pt x="5828984" y="3020396"/>
                </a:cubicBezTo>
                <a:cubicBezTo>
                  <a:pt x="5818477" y="3000528"/>
                  <a:pt x="5804952" y="2985570"/>
                  <a:pt x="5788408" y="2975525"/>
                </a:cubicBezTo>
                <a:cubicBezTo>
                  <a:pt x="5771863" y="2965479"/>
                  <a:pt x="5749394" y="2960456"/>
                  <a:pt x="5721001" y="2960456"/>
                </a:cubicBezTo>
                <a:close/>
                <a:moveTo>
                  <a:pt x="4015216" y="2960456"/>
                </a:moveTo>
                <a:cubicBezTo>
                  <a:pt x="3952485" y="2960456"/>
                  <a:pt x="3903316" y="2977645"/>
                  <a:pt x="3867709" y="3012025"/>
                </a:cubicBezTo>
                <a:cubicBezTo>
                  <a:pt x="3832102" y="3046404"/>
                  <a:pt x="3814298" y="3091387"/>
                  <a:pt x="3814298" y="3146975"/>
                </a:cubicBezTo>
                <a:cubicBezTo>
                  <a:pt x="3814298" y="3186042"/>
                  <a:pt x="3823172" y="3220031"/>
                  <a:pt x="3840920" y="3248940"/>
                </a:cubicBezTo>
                <a:cubicBezTo>
                  <a:pt x="3858667" y="3277850"/>
                  <a:pt x="3881047" y="3298947"/>
                  <a:pt x="3908060" y="3312230"/>
                </a:cubicBezTo>
                <a:cubicBezTo>
                  <a:pt x="3935072" y="3325512"/>
                  <a:pt x="3972130" y="3332154"/>
                  <a:pt x="4019234" y="3332154"/>
                </a:cubicBezTo>
                <a:cubicBezTo>
                  <a:pt x="4073482" y="3332154"/>
                  <a:pt x="4115116" y="3324396"/>
                  <a:pt x="4144138" y="3308881"/>
                </a:cubicBezTo>
                <a:cubicBezTo>
                  <a:pt x="4173160" y="3293366"/>
                  <a:pt x="4197940" y="3267749"/>
                  <a:pt x="4218477" y="3232030"/>
                </a:cubicBezTo>
                <a:lnTo>
                  <a:pt x="4084198" y="3219640"/>
                </a:lnTo>
                <a:cubicBezTo>
                  <a:pt x="4075714" y="3230356"/>
                  <a:pt x="4067789" y="3237834"/>
                  <a:pt x="4060422" y="3242076"/>
                </a:cubicBezTo>
                <a:cubicBezTo>
                  <a:pt x="4048367" y="3248773"/>
                  <a:pt x="4035642" y="3252122"/>
                  <a:pt x="4022248" y="3252122"/>
                </a:cubicBezTo>
                <a:cubicBezTo>
                  <a:pt x="4001040" y="3252122"/>
                  <a:pt x="3983851" y="3244420"/>
                  <a:pt x="3970679" y="3229016"/>
                </a:cubicBezTo>
                <a:cubicBezTo>
                  <a:pt x="3961303" y="3218301"/>
                  <a:pt x="3955387" y="3202004"/>
                  <a:pt x="3952931" y="3180126"/>
                </a:cubicBezTo>
                <a:lnTo>
                  <a:pt x="4226179" y="3180126"/>
                </a:lnTo>
                <a:lnTo>
                  <a:pt x="4226179" y="3164722"/>
                </a:lnTo>
                <a:cubicBezTo>
                  <a:pt x="4226179" y="3117841"/>
                  <a:pt x="4218477" y="3079779"/>
                  <a:pt x="4203074" y="3050534"/>
                </a:cubicBezTo>
                <a:cubicBezTo>
                  <a:pt x="4187671" y="3021289"/>
                  <a:pt x="4165235" y="2998965"/>
                  <a:pt x="4135767" y="2983561"/>
                </a:cubicBezTo>
                <a:cubicBezTo>
                  <a:pt x="4106299" y="2968158"/>
                  <a:pt x="4066115" y="2960456"/>
                  <a:pt x="4015216" y="2960456"/>
                </a:cubicBezTo>
                <a:close/>
                <a:moveTo>
                  <a:pt x="2856663" y="2960456"/>
                </a:moveTo>
                <a:cubicBezTo>
                  <a:pt x="2831214" y="2960456"/>
                  <a:pt x="2807550" y="2962353"/>
                  <a:pt x="2785672" y="2966148"/>
                </a:cubicBezTo>
                <a:cubicBezTo>
                  <a:pt x="2763794" y="2969944"/>
                  <a:pt x="2746605" y="2975301"/>
                  <a:pt x="2734103" y="2982222"/>
                </a:cubicBezTo>
                <a:cubicBezTo>
                  <a:pt x="2716691" y="2991821"/>
                  <a:pt x="2703352" y="3003151"/>
                  <a:pt x="2694087" y="3016211"/>
                </a:cubicBezTo>
                <a:cubicBezTo>
                  <a:pt x="2684822" y="3029270"/>
                  <a:pt x="2677735" y="3047185"/>
                  <a:pt x="2672823" y="3069956"/>
                </a:cubicBezTo>
                <a:lnTo>
                  <a:pt x="2803085" y="3083685"/>
                </a:lnTo>
                <a:cubicBezTo>
                  <a:pt x="2808443" y="3068282"/>
                  <a:pt x="2815475" y="3057789"/>
                  <a:pt x="2824181" y="3052208"/>
                </a:cubicBezTo>
                <a:cubicBezTo>
                  <a:pt x="2835343" y="3045064"/>
                  <a:pt x="2852087" y="3041493"/>
                  <a:pt x="2874411" y="3041493"/>
                </a:cubicBezTo>
                <a:cubicBezTo>
                  <a:pt x="2891824" y="3041493"/>
                  <a:pt x="2903991" y="3044841"/>
                  <a:pt x="2910911" y="3051539"/>
                </a:cubicBezTo>
                <a:cubicBezTo>
                  <a:pt x="2917831" y="3058236"/>
                  <a:pt x="2921292" y="3069956"/>
                  <a:pt x="2921292" y="3086699"/>
                </a:cubicBezTo>
                <a:cubicBezTo>
                  <a:pt x="2904325" y="3093396"/>
                  <a:pt x="2888252" y="3098810"/>
                  <a:pt x="2873071" y="3102940"/>
                </a:cubicBezTo>
                <a:cubicBezTo>
                  <a:pt x="2857891" y="3107070"/>
                  <a:pt x="2824740" y="3114270"/>
                  <a:pt x="2773617" y="3124539"/>
                </a:cubicBezTo>
                <a:cubicBezTo>
                  <a:pt x="2730978" y="3133022"/>
                  <a:pt x="2701733" y="3145970"/>
                  <a:pt x="2685883" y="3163383"/>
                </a:cubicBezTo>
                <a:cubicBezTo>
                  <a:pt x="2670033" y="3180796"/>
                  <a:pt x="2662108" y="3203008"/>
                  <a:pt x="2662108" y="3230021"/>
                </a:cubicBezTo>
                <a:cubicBezTo>
                  <a:pt x="2662108" y="3258819"/>
                  <a:pt x="2673103" y="3283041"/>
                  <a:pt x="2695092" y="3302686"/>
                </a:cubicBezTo>
                <a:cubicBezTo>
                  <a:pt x="2717081" y="3322331"/>
                  <a:pt x="2749284" y="3332154"/>
                  <a:pt x="2791700" y="3332154"/>
                </a:cubicBezTo>
                <a:cubicBezTo>
                  <a:pt x="2823624" y="3332154"/>
                  <a:pt x="2851640" y="3327243"/>
                  <a:pt x="2875751" y="3317420"/>
                </a:cubicBezTo>
                <a:cubicBezTo>
                  <a:pt x="2893387" y="3310053"/>
                  <a:pt x="2911135" y="3297775"/>
                  <a:pt x="2928994" y="3280585"/>
                </a:cubicBezTo>
                <a:cubicBezTo>
                  <a:pt x="2930557" y="3290854"/>
                  <a:pt x="2932119" y="3298389"/>
                  <a:pt x="2933682" y="3303188"/>
                </a:cubicBezTo>
                <a:cubicBezTo>
                  <a:pt x="2935245" y="3307988"/>
                  <a:pt x="2938593" y="3314964"/>
                  <a:pt x="2943728" y="3324117"/>
                </a:cubicBezTo>
                <a:lnTo>
                  <a:pt x="3071645" y="3324117"/>
                </a:lnTo>
                <a:cubicBezTo>
                  <a:pt x="3064502" y="3309383"/>
                  <a:pt x="3059869" y="3297272"/>
                  <a:pt x="3057749" y="3287785"/>
                </a:cubicBezTo>
                <a:cubicBezTo>
                  <a:pt x="3055628" y="3278297"/>
                  <a:pt x="3054567" y="3265181"/>
                  <a:pt x="3054567" y="3248438"/>
                </a:cubicBezTo>
                <a:lnTo>
                  <a:pt x="3054567" y="3091387"/>
                </a:lnTo>
                <a:cubicBezTo>
                  <a:pt x="3054567" y="3074644"/>
                  <a:pt x="3051219" y="3057064"/>
                  <a:pt x="3044522" y="3038646"/>
                </a:cubicBezTo>
                <a:cubicBezTo>
                  <a:pt x="3037825" y="3020229"/>
                  <a:pt x="3028672" y="3005997"/>
                  <a:pt x="3017063" y="2995951"/>
                </a:cubicBezTo>
                <a:cubicBezTo>
                  <a:pt x="3000543" y="2981440"/>
                  <a:pt x="2979893" y="2971897"/>
                  <a:pt x="2955113" y="2967320"/>
                </a:cubicBezTo>
                <a:cubicBezTo>
                  <a:pt x="2930333" y="2962744"/>
                  <a:pt x="2897516" y="2960456"/>
                  <a:pt x="2856663" y="2960456"/>
                </a:cubicBezTo>
                <a:close/>
                <a:moveTo>
                  <a:pt x="2477152" y="2960456"/>
                </a:moveTo>
                <a:cubicBezTo>
                  <a:pt x="2449246" y="2960456"/>
                  <a:pt x="2425583" y="2965534"/>
                  <a:pt x="2406160" y="2975692"/>
                </a:cubicBezTo>
                <a:cubicBezTo>
                  <a:pt x="2386739" y="2985849"/>
                  <a:pt x="2367540" y="3002760"/>
                  <a:pt x="2348564" y="3026424"/>
                </a:cubicBezTo>
                <a:lnTo>
                  <a:pt x="2348564" y="2968492"/>
                </a:lnTo>
                <a:lnTo>
                  <a:pt x="2221650" y="2968492"/>
                </a:lnTo>
                <a:lnTo>
                  <a:pt x="2221650" y="3324117"/>
                </a:lnTo>
                <a:lnTo>
                  <a:pt x="2357940" y="3324117"/>
                </a:lnTo>
                <a:lnTo>
                  <a:pt x="2357940" y="3153337"/>
                </a:lnTo>
                <a:cubicBezTo>
                  <a:pt x="2357940" y="3120967"/>
                  <a:pt x="2363075" y="3098531"/>
                  <a:pt x="2373344" y="3086029"/>
                </a:cubicBezTo>
                <a:cubicBezTo>
                  <a:pt x="2383613" y="3073528"/>
                  <a:pt x="2397008" y="3067277"/>
                  <a:pt x="2413528" y="3067277"/>
                </a:cubicBezTo>
                <a:cubicBezTo>
                  <a:pt x="2428485" y="3067277"/>
                  <a:pt x="2440094" y="3071909"/>
                  <a:pt x="2448353" y="3081174"/>
                </a:cubicBezTo>
                <a:cubicBezTo>
                  <a:pt x="2456613" y="3090439"/>
                  <a:pt x="2460743" y="3106233"/>
                  <a:pt x="2460743" y="3128557"/>
                </a:cubicBezTo>
                <a:lnTo>
                  <a:pt x="2460743" y="3324117"/>
                </a:lnTo>
                <a:lnTo>
                  <a:pt x="2597702" y="3324117"/>
                </a:lnTo>
                <a:lnTo>
                  <a:pt x="2597702" y="3098085"/>
                </a:lnTo>
                <a:cubicBezTo>
                  <a:pt x="2597702" y="3051204"/>
                  <a:pt x="2587043" y="3016545"/>
                  <a:pt x="2565723" y="2994110"/>
                </a:cubicBezTo>
                <a:cubicBezTo>
                  <a:pt x="2544403" y="2971674"/>
                  <a:pt x="2514880" y="2960456"/>
                  <a:pt x="2477152" y="2960456"/>
                </a:cubicBezTo>
                <a:close/>
                <a:moveTo>
                  <a:pt x="9408523" y="2833208"/>
                </a:moveTo>
                <a:lnTo>
                  <a:pt x="9408523" y="2925965"/>
                </a:lnTo>
                <a:lnTo>
                  <a:pt x="9544812" y="2925965"/>
                </a:lnTo>
                <a:lnTo>
                  <a:pt x="9544812" y="2833208"/>
                </a:lnTo>
                <a:close/>
                <a:moveTo>
                  <a:pt x="7489162" y="2833208"/>
                </a:moveTo>
                <a:lnTo>
                  <a:pt x="7489162" y="3324117"/>
                </a:lnTo>
                <a:lnTo>
                  <a:pt x="7641524" y="3324117"/>
                </a:lnTo>
                <a:lnTo>
                  <a:pt x="7641524" y="3123534"/>
                </a:lnTo>
                <a:lnTo>
                  <a:pt x="7831727" y="3123534"/>
                </a:lnTo>
                <a:lnTo>
                  <a:pt x="7831727" y="3024415"/>
                </a:lnTo>
                <a:lnTo>
                  <a:pt x="7641524" y="3024415"/>
                </a:lnTo>
                <a:lnTo>
                  <a:pt x="7641524" y="2938690"/>
                </a:lnTo>
                <a:lnTo>
                  <a:pt x="7864208" y="2938690"/>
                </a:lnTo>
                <a:lnTo>
                  <a:pt x="7864208" y="2833208"/>
                </a:lnTo>
                <a:close/>
                <a:moveTo>
                  <a:pt x="7119993" y="2833208"/>
                </a:moveTo>
                <a:lnTo>
                  <a:pt x="6983369" y="2903194"/>
                </a:lnTo>
                <a:lnTo>
                  <a:pt x="6983369" y="2968492"/>
                </a:lnTo>
                <a:lnTo>
                  <a:pt x="6933140" y="2968492"/>
                </a:lnTo>
                <a:lnTo>
                  <a:pt x="6933140" y="3068282"/>
                </a:lnTo>
                <a:lnTo>
                  <a:pt x="6983369" y="3068282"/>
                </a:lnTo>
                <a:lnTo>
                  <a:pt x="6983369" y="3193364"/>
                </a:lnTo>
                <a:cubicBezTo>
                  <a:pt x="6983369" y="3233048"/>
                  <a:pt x="6987220" y="3261753"/>
                  <a:pt x="6994922" y="3279478"/>
                </a:cubicBezTo>
                <a:cubicBezTo>
                  <a:pt x="7002624" y="3297204"/>
                  <a:pt x="7014511" y="3310414"/>
                  <a:pt x="7030585" y="3319110"/>
                </a:cubicBezTo>
                <a:cubicBezTo>
                  <a:pt x="7046658" y="3327806"/>
                  <a:pt x="7071661" y="3332154"/>
                  <a:pt x="7105594" y="3332154"/>
                </a:cubicBezTo>
                <a:cubicBezTo>
                  <a:pt x="7134839" y="3332154"/>
                  <a:pt x="7166316" y="3328471"/>
                  <a:pt x="7200026" y="3321103"/>
                </a:cubicBezTo>
                <a:lnTo>
                  <a:pt x="7189980" y="3227023"/>
                </a:lnTo>
                <a:cubicBezTo>
                  <a:pt x="7171897" y="3232817"/>
                  <a:pt x="7157833" y="3235713"/>
                  <a:pt x="7147787" y="3235713"/>
                </a:cubicBezTo>
                <a:cubicBezTo>
                  <a:pt x="7136625" y="3235713"/>
                  <a:pt x="7128811" y="3231925"/>
                  <a:pt x="7124347" y="3224349"/>
                </a:cubicBezTo>
                <a:cubicBezTo>
                  <a:pt x="7121444" y="3219448"/>
                  <a:pt x="7119993" y="3209423"/>
                  <a:pt x="7119993" y="3194274"/>
                </a:cubicBezTo>
                <a:lnTo>
                  <a:pt x="7119993" y="3068282"/>
                </a:lnTo>
                <a:lnTo>
                  <a:pt x="7195003" y="3068282"/>
                </a:lnTo>
                <a:lnTo>
                  <a:pt x="7195003" y="2968492"/>
                </a:lnTo>
                <a:lnTo>
                  <a:pt x="7119993" y="2968492"/>
                </a:lnTo>
                <a:close/>
                <a:moveTo>
                  <a:pt x="4525324" y="2833208"/>
                </a:moveTo>
                <a:lnTo>
                  <a:pt x="4525324" y="3003318"/>
                </a:lnTo>
                <a:cubicBezTo>
                  <a:pt x="4511929" y="2989031"/>
                  <a:pt x="4496581" y="2978315"/>
                  <a:pt x="4479280" y="2971171"/>
                </a:cubicBezTo>
                <a:cubicBezTo>
                  <a:pt x="4461979" y="2964028"/>
                  <a:pt x="4442724" y="2960456"/>
                  <a:pt x="4421517" y="2960456"/>
                </a:cubicBezTo>
                <a:cubicBezTo>
                  <a:pt x="4377984" y="2960456"/>
                  <a:pt x="4342098" y="2976083"/>
                  <a:pt x="4313858" y="3007337"/>
                </a:cubicBezTo>
                <a:cubicBezTo>
                  <a:pt x="4285618" y="3038590"/>
                  <a:pt x="4271498" y="3083685"/>
                  <a:pt x="4271498" y="3142621"/>
                </a:cubicBezTo>
                <a:cubicBezTo>
                  <a:pt x="4271498" y="3195306"/>
                  <a:pt x="4284278" y="3240067"/>
                  <a:pt x="4309839" y="3276901"/>
                </a:cubicBezTo>
                <a:cubicBezTo>
                  <a:pt x="4335401" y="3313736"/>
                  <a:pt x="4372403" y="3332154"/>
                  <a:pt x="4420847" y="3332154"/>
                </a:cubicBezTo>
                <a:cubicBezTo>
                  <a:pt x="4444957" y="3332154"/>
                  <a:pt x="4466834" y="3327019"/>
                  <a:pt x="4486480" y="3316750"/>
                </a:cubicBezTo>
                <a:cubicBezTo>
                  <a:pt x="4501214" y="3308937"/>
                  <a:pt x="4517510" y="3293868"/>
                  <a:pt x="4535370" y="3271544"/>
                </a:cubicBezTo>
                <a:lnTo>
                  <a:pt x="4535370" y="3324117"/>
                </a:lnTo>
                <a:lnTo>
                  <a:pt x="4662953" y="3324117"/>
                </a:lnTo>
                <a:lnTo>
                  <a:pt x="4662953" y="2833208"/>
                </a:lnTo>
                <a:close/>
                <a:moveTo>
                  <a:pt x="3607464" y="2833208"/>
                </a:moveTo>
                <a:lnTo>
                  <a:pt x="3607464" y="3324117"/>
                </a:lnTo>
                <a:lnTo>
                  <a:pt x="3744088" y="3324117"/>
                </a:lnTo>
                <a:lnTo>
                  <a:pt x="3744088" y="2833208"/>
                </a:lnTo>
                <a:close/>
                <a:moveTo>
                  <a:pt x="3146246" y="2833208"/>
                </a:moveTo>
                <a:lnTo>
                  <a:pt x="3146246" y="3324117"/>
                </a:lnTo>
                <a:lnTo>
                  <a:pt x="3273829" y="3324117"/>
                </a:lnTo>
                <a:lnTo>
                  <a:pt x="3273829" y="3271544"/>
                </a:lnTo>
                <a:cubicBezTo>
                  <a:pt x="3291465" y="3293645"/>
                  <a:pt x="3307762" y="3308714"/>
                  <a:pt x="3322718" y="3316750"/>
                </a:cubicBezTo>
                <a:cubicBezTo>
                  <a:pt x="3342587" y="3327019"/>
                  <a:pt x="3364465" y="3332154"/>
                  <a:pt x="3388352" y="3332154"/>
                </a:cubicBezTo>
                <a:cubicBezTo>
                  <a:pt x="3416257" y="3332154"/>
                  <a:pt x="3441651" y="3324843"/>
                  <a:pt x="3464533" y="3310220"/>
                </a:cubicBezTo>
                <a:cubicBezTo>
                  <a:pt x="3487416" y="3295598"/>
                  <a:pt x="3505330" y="3273497"/>
                  <a:pt x="3518279" y="3243917"/>
                </a:cubicBezTo>
                <a:cubicBezTo>
                  <a:pt x="3531227" y="3214338"/>
                  <a:pt x="3537701" y="3180126"/>
                  <a:pt x="3537701" y="3141282"/>
                </a:cubicBezTo>
                <a:cubicBezTo>
                  <a:pt x="3537701" y="3083016"/>
                  <a:pt x="3523525" y="3038312"/>
                  <a:pt x="3495173" y="3007169"/>
                </a:cubicBezTo>
                <a:cubicBezTo>
                  <a:pt x="3466822" y="2976027"/>
                  <a:pt x="3430991" y="2960456"/>
                  <a:pt x="3387682" y="2960456"/>
                </a:cubicBezTo>
                <a:cubicBezTo>
                  <a:pt x="3366697" y="2960456"/>
                  <a:pt x="3347555" y="2964028"/>
                  <a:pt x="3330253" y="2971171"/>
                </a:cubicBezTo>
                <a:cubicBezTo>
                  <a:pt x="3312952" y="2978315"/>
                  <a:pt x="3297493" y="2989031"/>
                  <a:pt x="3283875" y="3003318"/>
                </a:cubicBezTo>
                <a:lnTo>
                  <a:pt x="3283875" y="2833208"/>
                </a:lnTo>
                <a:close/>
                <a:moveTo>
                  <a:pt x="1735057" y="2833208"/>
                </a:moveTo>
                <a:lnTo>
                  <a:pt x="1735057" y="3324117"/>
                </a:lnTo>
                <a:lnTo>
                  <a:pt x="2148949" y="3324117"/>
                </a:lnTo>
                <a:lnTo>
                  <a:pt x="2148949" y="3212943"/>
                </a:lnTo>
                <a:lnTo>
                  <a:pt x="1887085" y="3212943"/>
                </a:lnTo>
                <a:lnTo>
                  <a:pt x="1887085" y="3116167"/>
                </a:lnTo>
                <a:lnTo>
                  <a:pt x="2123164" y="3116167"/>
                </a:lnTo>
                <a:lnTo>
                  <a:pt x="2123164" y="3016043"/>
                </a:lnTo>
                <a:lnTo>
                  <a:pt x="1887085" y="3016043"/>
                </a:lnTo>
                <a:lnTo>
                  <a:pt x="1887085" y="2938020"/>
                </a:lnTo>
                <a:lnTo>
                  <a:pt x="2141582" y="2938020"/>
                </a:lnTo>
                <a:lnTo>
                  <a:pt x="2141582" y="2833208"/>
                </a:lnTo>
                <a:close/>
                <a:moveTo>
                  <a:pt x="5184001" y="2824836"/>
                </a:moveTo>
                <a:cubicBezTo>
                  <a:pt x="5132878" y="2824836"/>
                  <a:pt x="5092638" y="2831254"/>
                  <a:pt x="5063282" y="2844091"/>
                </a:cubicBezTo>
                <a:cubicBezTo>
                  <a:pt x="5033926" y="2856927"/>
                  <a:pt x="5011937" y="2874563"/>
                  <a:pt x="4997314" y="2896999"/>
                </a:cubicBezTo>
                <a:cubicBezTo>
                  <a:pt x="4982691" y="2919435"/>
                  <a:pt x="4975380" y="2943266"/>
                  <a:pt x="4975380" y="2968492"/>
                </a:cubicBezTo>
                <a:cubicBezTo>
                  <a:pt x="4975380" y="3006890"/>
                  <a:pt x="4989667" y="3038479"/>
                  <a:pt x="5018243" y="3063259"/>
                </a:cubicBezTo>
                <a:cubicBezTo>
                  <a:pt x="5046595" y="3088039"/>
                  <a:pt x="5094033" y="3107907"/>
                  <a:pt x="5160560" y="3122864"/>
                </a:cubicBezTo>
                <a:cubicBezTo>
                  <a:pt x="5201189" y="3131794"/>
                  <a:pt x="5227086" y="3141282"/>
                  <a:pt x="5238248" y="3151328"/>
                </a:cubicBezTo>
                <a:cubicBezTo>
                  <a:pt x="5249410" y="3161374"/>
                  <a:pt x="5254991" y="3172759"/>
                  <a:pt x="5254991" y="3185484"/>
                </a:cubicBezTo>
                <a:cubicBezTo>
                  <a:pt x="5254991" y="3198878"/>
                  <a:pt x="5249132" y="3210654"/>
                  <a:pt x="5237411" y="3220812"/>
                </a:cubicBezTo>
                <a:cubicBezTo>
                  <a:pt x="5225691" y="3230969"/>
                  <a:pt x="5209004" y="3236048"/>
                  <a:pt x="5187348" y="3236048"/>
                </a:cubicBezTo>
                <a:cubicBezTo>
                  <a:pt x="5158327" y="3236048"/>
                  <a:pt x="5136003" y="3226114"/>
                  <a:pt x="5120376" y="3206245"/>
                </a:cubicBezTo>
                <a:cubicBezTo>
                  <a:pt x="5110777" y="3193967"/>
                  <a:pt x="5104415" y="3176108"/>
                  <a:pt x="5101289" y="3152667"/>
                </a:cubicBezTo>
                <a:lnTo>
                  <a:pt x="4956963" y="3161709"/>
                </a:lnTo>
                <a:cubicBezTo>
                  <a:pt x="4961205" y="3211268"/>
                  <a:pt x="4979398" y="3252122"/>
                  <a:pt x="5011545" y="3284268"/>
                </a:cubicBezTo>
                <a:cubicBezTo>
                  <a:pt x="5043692" y="3316415"/>
                  <a:pt x="5101512" y="3332489"/>
                  <a:pt x="5185005" y="3332489"/>
                </a:cubicBezTo>
                <a:cubicBezTo>
                  <a:pt x="5232555" y="3332489"/>
                  <a:pt x="5271957" y="3325624"/>
                  <a:pt x="5303211" y="3311895"/>
                </a:cubicBezTo>
                <a:cubicBezTo>
                  <a:pt x="5334466" y="3298165"/>
                  <a:pt x="5358799" y="3278018"/>
                  <a:pt x="5376212" y="3251452"/>
                </a:cubicBezTo>
                <a:cubicBezTo>
                  <a:pt x="5393625" y="3224886"/>
                  <a:pt x="5402331" y="3195865"/>
                  <a:pt x="5402331" y="3164388"/>
                </a:cubicBezTo>
                <a:cubicBezTo>
                  <a:pt x="5402331" y="3137598"/>
                  <a:pt x="5395801" y="3113377"/>
                  <a:pt x="5382741" y="3091722"/>
                </a:cubicBezTo>
                <a:cubicBezTo>
                  <a:pt x="5369681" y="3070068"/>
                  <a:pt x="5348808" y="3051929"/>
                  <a:pt x="5320122" y="3037307"/>
                </a:cubicBezTo>
                <a:cubicBezTo>
                  <a:pt x="5291435" y="3022684"/>
                  <a:pt x="5243941" y="3008230"/>
                  <a:pt x="5177638" y="2993942"/>
                </a:cubicBezTo>
                <a:cubicBezTo>
                  <a:pt x="5150848" y="2988361"/>
                  <a:pt x="5133882" y="2982334"/>
                  <a:pt x="5126738" y="2975859"/>
                </a:cubicBezTo>
                <a:cubicBezTo>
                  <a:pt x="5119371" y="2969609"/>
                  <a:pt x="5115688" y="2962576"/>
                  <a:pt x="5115688" y="2954763"/>
                </a:cubicBezTo>
                <a:cubicBezTo>
                  <a:pt x="5115688" y="2944048"/>
                  <a:pt x="5120153" y="2934950"/>
                  <a:pt x="5129083" y="2927472"/>
                </a:cubicBezTo>
                <a:cubicBezTo>
                  <a:pt x="5138012" y="2919993"/>
                  <a:pt x="5151295" y="2916254"/>
                  <a:pt x="5168931" y="2916254"/>
                </a:cubicBezTo>
                <a:cubicBezTo>
                  <a:pt x="5190362" y="2916254"/>
                  <a:pt x="5207162" y="2921277"/>
                  <a:pt x="5219328" y="2931323"/>
                </a:cubicBezTo>
                <a:cubicBezTo>
                  <a:pt x="5231495" y="2941368"/>
                  <a:pt x="5239475" y="2957442"/>
                  <a:pt x="5243271" y="2979543"/>
                </a:cubicBezTo>
                <a:lnTo>
                  <a:pt x="5386258" y="2971171"/>
                </a:lnTo>
                <a:cubicBezTo>
                  <a:pt x="5380007" y="2920272"/>
                  <a:pt x="5360417" y="2883158"/>
                  <a:pt x="5327489" y="2859829"/>
                </a:cubicBezTo>
                <a:cubicBezTo>
                  <a:pt x="5294560" y="2836500"/>
                  <a:pt x="5246731" y="2824836"/>
                  <a:pt x="5184001" y="2824836"/>
                </a:cubicBezTo>
                <a:close/>
                <a:moveTo>
                  <a:pt x="5721642" y="2326671"/>
                </a:moveTo>
                <a:lnTo>
                  <a:pt x="5721642" y="2348437"/>
                </a:lnTo>
                <a:cubicBezTo>
                  <a:pt x="5721642" y="2365404"/>
                  <a:pt x="5718907" y="2379189"/>
                  <a:pt x="5713437" y="2389793"/>
                </a:cubicBezTo>
                <a:cubicBezTo>
                  <a:pt x="5707968" y="2400397"/>
                  <a:pt x="5698703" y="2409382"/>
                  <a:pt x="5685644" y="2416749"/>
                </a:cubicBezTo>
                <a:cubicBezTo>
                  <a:pt x="5672584" y="2424116"/>
                  <a:pt x="5658464" y="2427800"/>
                  <a:pt x="5643284" y="2427800"/>
                </a:cubicBezTo>
                <a:cubicBezTo>
                  <a:pt x="5628773" y="2427800"/>
                  <a:pt x="5617778" y="2424395"/>
                  <a:pt x="5610300" y="2417587"/>
                </a:cubicBezTo>
                <a:cubicBezTo>
                  <a:pt x="5602821" y="2410778"/>
                  <a:pt x="5599081" y="2402015"/>
                  <a:pt x="5599081" y="2391300"/>
                </a:cubicBezTo>
                <a:cubicBezTo>
                  <a:pt x="5599081" y="2381923"/>
                  <a:pt x="5602877" y="2373552"/>
                  <a:pt x="5610467" y="2366185"/>
                </a:cubicBezTo>
                <a:cubicBezTo>
                  <a:pt x="5617834" y="2359041"/>
                  <a:pt x="5635358" y="2351786"/>
                  <a:pt x="5663040" y="2344419"/>
                </a:cubicBezTo>
                <a:cubicBezTo>
                  <a:pt x="5683355" y="2339284"/>
                  <a:pt x="5702889" y="2333369"/>
                  <a:pt x="5721642" y="2326671"/>
                </a:cubicBezTo>
                <a:close/>
                <a:moveTo>
                  <a:pt x="3949992" y="2326671"/>
                </a:moveTo>
                <a:lnTo>
                  <a:pt x="3949992" y="2348437"/>
                </a:lnTo>
                <a:cubicBezTo>
                  <a:pt x="3949992" y="2365404"/>
                  <a:pt x="3947257" y="2379189"/>
                  <a:pt x="3941788" y="2389793"/>
                </a:cubicBezTo>
                <a:cubicBezTo>
                  <a:pt x="3936318" y="2400397"/>
                  <a:pt x="3927054" y="2409382"/>
                  <a:pt x="3913994" y="2416749"/>
                </a:cubicBezTo>
                <a:cubicBezTo>
                  <a:pt x="3900935" y="2424116"/>
                  <a:pt x="3886814" y="2427800"/>
                  <a:pt x="3871634" y="2427800"/>
                </a:cubicBezTo>
                <a:cubicBezTo>
                  <a:pt x="3857124" y="2427800"/>
                  <a:pt x="3846128" y="2424395"/>
                  <a:pt x="3838650" y="2417587"/>
                </a:cubicBezTo>
                <a:cubicBezTo>
                  <a:pt x="3831171" y="2410778"/>
                  <a:pt x="3827432" y="2402015"/>
                  <a:pt x="3827432" y="2391300"/>
                </a:cubicBezTo>
                <a:cubicBezTo>
                  <a:pt x="3827432" y="2381923"/>
                  <a:pt x="3831227" y="2373552"/>
                  <a:pt x="3838818" y="2366185"/>
                </a:cubicBezTo>
                <a:cubicBezTo>
                  <a:pt x="3846184" y="2359041"/>
                  <a:pt x="3863709" y="2351786"/>
                  <a:pt x="3891391" y="2344419"/>
                </a:cubicBezTo>
                <a:cubicBezTo>
                  <a:pt x="3911706" y="2339284"/>
                  <a:pt x="3931240" y="2333369"/>
                  <a:pt x="3949992" y="2326671"/>
                </a:cubicBezTo>
                <a:close/>
                <a:moveTo>
                  <a:pt x="7900969" y="2279121"/>
                </a:moveTo>
                <a:lnTo>
                  <a:pt x="7900969" y="2353460"/>
                </a:lnTo>
                <a:lnTo>
                  <a:pt x="8251906" y="2353460"/>
                </a:lnTo>
                <a:lnTo>
                  <a:pt x="8251906" y="2279121"/>
                </a:lnTo>
                <a:close/>
                <a:moveTo>
                  <a:pt x="8972904" y="2225542"/>
                </a:moveTo>
                <a:cubicBezTo>
                  <a:pt x="8991656" y="2225542"/>
                  <a:pt x="9007394" y="2233077"/>
                  <a:pt x="9020119" y="2248146"/>
                </a:cubicBezTo>
                <a:cubicBezTo>
                  <a:pt x="9032844" y="2263215"/>
                  <a:pt x="9039206" y="2286153"/>
                  <a:pt x="9039206" y="2316960"/>
                </a:cubicBezTo>
                <a:cubicBezTo>
                  <a:pt x="9039206" y="2350000"/>
                  <a:pt x="9032900" y="2373998"/>
                  <a:pt x="9020286" y="2388956"/>
                </a:cubicBezTo>
                <a:cubicBezTo>
                  <a:pt x="9007674" y="2403913"/>
                  <a:pt x="8991544" y="2411392"/>
                  <a:pt x="8971898" y="2411392"/>
                </a:cubicBezTo>
                <a:cubicBezTo>
                  <a:pt x="8952476" y="2411392"/>
                  <a:pt x="8936348" y="2403801"/>
                  <a:pt x="8923511" y="2388621"/>
                </a:cubicBezTo>
                <a:cubicBezTo>
                  <a:pt x="8910674" y="2373440"/>
                  <a:pt x="8904256" y="2350000"/>
                  <a:pt x="8904256" y="2318299"/>
                </a:cubicBezTo>
                <a:cubicBezTo>
                  <a:pt x="8904256" y="2287046"/>
                  <a:pt x="8910730" y="2263773"/>
                  <a:pt x="8923678" y="2248480"/>
                </a:cubicBezTo>
                <a:cubicBezTo>
                  <a:pt x="8936626" y="2233189"/>
                  <a:pt x="8953034" y="2225542"/>
                  <a:pt x="8972904" y="2225542"/>
                </a:cubicBezTo>
                <a:close/>
                <a:moveTo>
                  <a:pt x="7154633" y="2212483"/>
                </a:moveTo>
                <a:cubicBezTo>
                  <a:pt x="7173385" y="2212483"/>
                  <a:pt x="7188510" y="2218175"/>
                  <a:pt x="7200007" y="2229561"/>
                </a:cubicBezTo>
                <a:cubicBezTo>
                  <a:pt x="7211504" y="2240946"/>
                  <a:pt x="7218592" y="2259810"/>
                  <a:pt x="7221271" y="2286153"/>
                </a:cubicBezTo>
                <a:lnTo>
                  <a:pt x="7086991" y="2286153"/>
                </a:lnTo>
                <a:cubicBezTo>
                  <a:pt x="7089223" y="2264945"/>
                  <a:pt x="7094469" y="2248983"/>
                  <a:pt x="7102729" y="2238267"/>
                </a:cubicBezTo>
                <a:cubicBezTo>
                  <a:pt x="7115677" y="2221078"/>
                  <a:pt x="7132979" y="2212483"/>
                  <a:pt x="7154633" y="2212483"/>
                </a:cubicBezTo>
                <a:close/>
                <a:moveTo>
                  <a:pt x="8970894" y="2131781"/>
                </a:moveTo>
                <a:cubicBezTo>
                  <a:pt x="8908610" y="2131781"/>
                  <a:pt x="8859162" y="2149361"/>
                  <a:pt x="8822550" y="2184522"/>
                </a:cubicBezTo>
                <a:cubicBezTo>
                  <a:pt x="8785938" y="2219682"/>
                  <a:pt x="8767632" y="2264386"/>
                  <a:pt x="8767632" y="2318634"/>
                </a:cubicBezTo>
                <a:cubicBezTo>
                  <a:pt x="8767632" y="2376901"/>
                  <a:pt x="8789286" y="2424005"/>
                  <a:pt x="8832596" y="2459947"/>
                </a:cubicBezTo>
                <a:cubicBezTo>
                  <a:pt x="8867868" y="2488968"/>
                  <a:pt x="8914079" y="2503479"/>
                  <a:pt x="8971229" y="2503479"/>
                </a:cubicBezTo>
                <a:cubicBezTo>
                  <a:pt x="9035300" y="2503479"/>
                  <a:pt x="9085473" y="2486010"/>
                  <a:pt x="9121750" y="2451073"/>
                </a:cubicBezTo>
                <a:cubicBezTo>
                  <a:pt x="9158027" y="2416135"/>
                  <a:pt x="9176166" y="2371320"/>
                  <a:pt x="9176166" y="2316625"/>
                </a:cubicBezTo>
                <a:cubicBezTo>
                  <a:pt x="9176166" y="2267958"/>
                  <a:pt x="9161543" y="2226994"/>
                  <a:pt x="9132298" y="2193730"/>
                </a:cubicBezTo>
                <a:cubicBezTo>
                  <a:pt x="9095910" y="2152431"/>
                  <a:pt x="9042108" y="2131781"/>
                  <a:pt x="8970894" y="2131781"/>
                </a:cubicBezTo>
                <a:close/>
                <a:moveTo>
                  <a:pt x="7637618" y="2131781"/>
                </a:moveTo>
                <a:cubicBezTo>
                  <a:pt x="7618419" y="2131781"/>
                  <a:pt x="7602290" y="2136525"/>
                  <a:pt x="7589230" y="2146012"/>
                </a:cubicBezTo>
                <a:cubicBezTo>
                  <a:pt x="7576170" y="2155500"/>
                  <a:pt x="7563501" y="2172857"/>
                  <a:pt x="7551223" y="2198084"/>
                </a:cubicBezTo>
                <a:lnTo>
                  <a:pt x="7551223" y="2139817"/>
                </a:lnTo>
                <a:lnTo>
                  <a:pt x="7423640" y="2139817"/>
                </a:lnTo>
                <a:lnTo>
                  <a:pt x="7423640" y="2495442"/>
                </a:lnTo>
                <a:lnTo>
                  <a:pt x="7560599" y="2495442"/>
                </a:lnTo>
                <a:lnTo>
                  <a:pt x="7560599" y="2376231"/>
                </a:lnTo>
                <a:cubicBezTo>
                  <a:pt x="7560599" y="2319304"/>
                  <a:pt x="7567631" y="2280460"/>
                  <a:pt x="7581695" y="2259698"/>
                </a:cubicBezTo>
                <a:cubicBezTo>
                  <a:pt x="7591518" y="2244965"/>
                  <a:pt x="7605359" y="2237597"/>
                  <a:pt x="7623218" y="2237597"/>
                </a:cubicBezTo>
                <a:cubicBezTo>
                  <a:pt x="7632595" y="2237597"/>
                  <a:pt x="7645319" y="2240946"/>
                  <a:pt x="7661393" y="2247643"/>
                </a:cubicBezTo>
                <a:lnTo>
                  <a:pt x="7703586" y="2150533"/>
                </a:lnTo>
                <a:cubicBezTo>
                  <a:pt x="7679699" y="2138031"/>
                  <a:pt x="7657709" y="2131781"/>
                  <a:pt x="7637618" y="2131781"/>
                </a:cubicBezTo>
                <a:close/>
                <a:moveTo>
                  <a:pt x="7148940" y="2131781"/>
                </a:moveTo>
                <a:cubicBezTo>
                  <a:pt x="7086209" y="2131781"/>
                  <a:pt x="7037040" y="2148970"/>
                  <a:pt x="7001433" y="2183350"/>
                </a:cubicBezTo>
                <a:cubicBezTo>
                  <a:pt x="6965826" y="2217729"/>
                  <a:pt x="6948022" y="2262712"/>
                  <a:pt x="6948022" y="2318299"/>
                </a:cubicBezTo>
                <a:cubicBezTo>
                  <a:pt x="6948022" y="2357367"/>
                  <a:pt x="6956896" y="2391356"/>
                  <a:pt x="6974644" y="2420265"/>
                </a:cubicBezTo>
                <a:cubicBezTo>
                  <a:pt x="6992392" y="2449175"/>
                  <a:pt x="7014772" y="2470272"/>
                  <a:pt x="7041784" y="2483555"/>
                </a:cubicBezTo>
                <a:cubicBezTo>
                  <a:pt x="7068797" y="2496837"/>
                  <a:pt x="7105855" y="2503479"/>
                  <a:pt x="7152959" y="2503479"/>
                </a:cubicBezTo>
                <a:cubicBezTo>
                  <a:pt x="7207207" y="2503479"/>
                  <a:pt x="7248841" y="2495721"/>
                  <a:pt x="7277863" y="2480206"/>
                </a:cubicBezTo>
                <a:cubicBezTo>
                  <a:pt x="7306884" y="2464691"/>
                  <a:pt x="7331664" y="2439074"/>
                  <a:pt x="7352202" y="2403355"/>
                </a:cubicBezTo>
                <a:lnTo>
                  <a:pt x="7217922" y="2390965"/>
                </a:lnTo>
                <a:cubicBezTo>
                  <a:pt x="7209439" y="2401680"/>
                  <a:pt x="7201514" y="2409159"/>
                  <a:pt x="7194147" y="2413401"/>
                </a:cubicBezTo>
                <a:cubicBezTo>
                  <a:pt x="7182092" y="2420098"/>
                  <a:pt x="7169367" y="2423447"/>
                  <a:pt x="7155973" y="2423447"/>
                </a:cubicBezTo>
                <a:cubicBezTo>
                  <a:pt x="7134765" y="2423447"/>
                  <a:pt x="7117575" y="2415745"/>
                  <a:pt x="7104404" y="2400341"/>
                </a:cubicBezTo>
                <a:cubicBezTo>
                  <a:pt x="7095027" y="2389625"/>
                  <a:pt x="7089112" y="2373329"/>
                  <a:pt x="7086656" y="2351451"/>
                </a:cubicBezTo>
                <a:lnTo>
                  <a:pt x="7359904" y="2351451"/>
                </a:lnTo>
                <a:lnTo>
                  <a:pt x="7359904" y="2336047"/>
                </a:lnTo>
                <a:cubicBezTo>
                  <a:pt x="7359904" y="2289167"/>
                  <a:pt x="7352202" y="2251104"/>
                  <a:pt x="7336799" y="2221859"/>
                </a:cubicBezTo>
                <a:cubicBezTo>
                  <a:pt x="7321395" y="2192614"/>
                  <a:pt x="7298959" y="2170290"/>
                  <a:pt x="7269491" y="2154886"/>
                </a:cubicBezTo>
                <a:cubicBezTo>
                  <a:pt x="7240023" y="2139482"/>
                  <a:pt x="7199840" y="2131781"/>
                  <a:pt x="7148940" y="2131781"/>
                </a:cubicBezTo>
                <a:close/>
                <a:moveTo>
                  <a:pt x="6530626" y="2131781"/>
                </a:moveTo>
                <a:cubicBezTo>
                  <a:pt x="6504245" y="2131781"/>
                  <a:pt x="6481721" y="2136357"/>
                  <a:pt x="6463054" y="2145510"/>
                </a:cubicBezTo>
                <a:cubicBezTo>
                  <a:pt x="6444387" y="2154663"/>
                  <a:pt x="6425887" y="2170067"/>
                  <a:pt x="6407553" y="2191721"/>
                </a:cubicBezTo>
                <a:lnTo>
                  <a:pt x="6407553" y="2139817"/>
                </a:lnTo>
                <a:lnTo>
                  <a:pt x="6280305" y="2139817"/>
                </a:lnTo>
                <a:lnTo>
                  <a:pt x="6280305" y="2495442"/>
                </a:lnTo>
                <a:lnTo>
                  <a:pt x="6416929" y="2495442"/>
                </a:lnTo>
                <a:lnTo>
                  <a:pt x="6416929" y="2313946"/>
                </a:lnTo>
                <a:cubicBezTo>
                  <a:pt x="6416929" y="2286934"/>
                  <a:pt x="6421970" y="2267512"/>
                  <a:pt x="6432050" y="2255680"/>
                </a:cubicBezTo>
                <a:cubicBezTo>
                  <a:pt x="6442131" y="2243848"/>
                  <a:pt x="6455013" y="2237932"/>
                  <a:pt x="6470696" y="2237932"/>
                </a:cubicBezTo>
                <a:cubicBezTo>
                  <a:pt x="6480327" y="2237932"/>
                  <a:pt x="6488726" y="2240667"/>
                  <a:pt x="6495894" y="2246136"/>
                </a:cubicBezTo>
                <a:cubicBezTo>
                  <a:pt x="6503062" y="2251606"/>
                  <a:pt x="6508103" y="2258805"/>
                  <a:pt x="6511015" y="2267735"/>
                </a:cubicBezTo>
                <a:cubicBezTo>
                  <a:pt x="6512808" y="2273316"/>
                  <a:pt x="6513705" y="2283920"/>
                  <a:pt x="6513705" y="2299547"/>
                </a:cubicBezTo>
                <a:lnTo>
                  <a:pt x="6513705" y="2495442"/>
                </a:lnTo>
                <a:lnTo>
                  <a:pt x="6650329" y="2495442"/>
                </a:lnTo>
                <a:lnTo>
                  <a:pt x="6650329" y="2311937"/>
                </a:lnTo>
                <a:cubicBezTo>
                  <a:pt x="6650329" y="2286264"/>
                  <a:pt x="6655223" y="2267623"/>
                  <a:pt x="6665013" y="2256015"/>
                </a:cubicBezTo>
                <a:cubicBezTo>
                  <a:pt x="6674803" y="2244406"/>
                  <a:pt x="6687706" y="2238602"/>
                  <a:pt x="6703724" y="2238602"/>
                </a:cubicBezTo>
                <a:cubicBezTo>
                  <a:pt x="6717293" y="2238602"/>
                  <a:pt x="6728638" y="2244741"/>
                  <a:pt x="6737760" y="2257020"/>
                </a:cubicBezTo>
                <a:cubicBezTo>
                  <a:pt x="6743990" y="2264833"/>
                  <a:pt x="6747105" y="2276776"/>
                  <a:pt x="6747105" y="2292850"/>
                </a:cubicBezTo>
                <a:lnTo>
                  <a:pt x="6747105" y="2495442"/>
                </a:lnTo>
                <a:lnTo>
                  <a:pt x="6883729" y="2495442"/>
                </a:lnTo>
                <a:lnTo>
                  <a:pt x="6883729" y="2272088"/>
                </a:lnTo>
                <a:cubicBezTo>
                  <a:pt x="6883729" y="2223868"/>
                  <a:pt x="6873028" y="2188428"/>
                  <a:pt x="6851626" y="2165769"/>
                </a:cubicBezTo>
                <a:cubicBezTo>
                  <a:pt x="6830224" y="2143110"/>
                  <a:pt x="6800463" y="2131781"/>
                  <a:pt x="6762341" y="2131781"/>
                </a:cubicBezTo>
                <a:cubicBezTo>
                  <a:pt x="6736480" y="2131781"/>
                  <a:pt x="6714743" y="2135966"/>
                  <a:pt x="6697131" y="2144338"/>
                </a:cubicBezTo>
                <a:cubicBezTo>
                  <a:pt x="6679520" y="2152710"/>
                  <a:pt x="6660012" y="2168504"/>
                  <a:pt x="6638609" y="2191721"/>
                </a:cubicBezTo>
                <a:cubicBezTo>
                  <a:pt x="6628102" y="2171853"/>
                  <a:pt x="6614577" y="2156896"/>
                  <a:pt x="6598033" y="2146850"/>
                </a:cubicBezTo>
                <a:cubicBezTo>
                  <a:pt x="6581488" y="2136804"/>
                  <a:pt x="6559019" y="2131781"/>
                  <a:pt x="6530626" y="2131781"/>
                </a:cubicBezTo>
                <a:close/>
                <a:moveTo>
                  <a:pt x="6151718" y="2131781"/>
                </a:moveTo>
                <a:cubicBezTo>
                  <a:pt x="6132519" y="2131781"/>
                  <a:pt x="6116390" y="2136525"/>
                  <a:pt x="6103330" y="2146012"/>
                </a:cubicBezTo>
                <a:cubicBezTo>
                  <a:pt x="6090270" y="2155500"/>
                  <a:pt x="6077601" y="2172857"/>
                  <a:pt x="6065323" y="2198084"/>
                </a:cubicBezTo>
                <a:lnTo>
                  <a:pt x="6065323" y="2139817"/>
                </a:lnTo>
                <a:lnTo>
                  <a:pt x="5937740" y="2139817"/>
                </a:lnTo>
                <a:lnTo>
                  <a:pt x="5937740" y="2495442"/>
                </a:lnTo>
                <a:lnTo>
                  <a:pt x="6074699" y="2495442"/>
                </a:lnTo>
                <a:lnTo>
                  <a:pt x="6074699" y="2376231"/>
                </a:lnTo>
                <a:cubicBezTo>
                  <a:pt x="6074699" y="2319304"/>
                  <a:pt x="6081731" y="2280460"/>
                  <a:pt x="6095796" y="2259698"/>
                </a:cubicBezTo>
                <a:cubicBezTo>
                  <a:pt x="6105618" y="2244965"/>
                  <a:pt x="6119459" y="2237597"/>
                  <a:pt x="6137318" y="2237597"/>
                </a:cubicBezTo>
                <a:cubicBezTo>
                  <a:pt x="6146695" y="2237597"/>
                  <a:pt x="6159419" y="2240946"/>
                  <a:pt x="6175493" y="2247643"/>
                </a:cubicBezTo>
                <a:lnTo>
                  <a:pt x="6217686" y="2150533"/>
                </a:lnTo>
                <a:cubicBezTo>
                  <a:pt x="6193799" y="2138031"/>
                  <a:pt x="6171809" y="2131781"/>
                  <a:pt x="6151718" y="2131781"/>
                </a:cubicBezTo>
                <a:close/>
                <a:moveTo>
                  <a:pt x="5657013" y="2131781"/>
                </a:moveTo>
                <a:cubicBezTo>
                  <a:pt x="5631563" y="2131781"/>
                  <a:pt x="5607900" y="2133678"/>
                  <a:pt x="5586022" y="2137473"/>
                </a:cubicBezTo>
                <a:cubicBezTo>
                  <a:pt x="5564144" y="2141268"/>
                  <a:pt x="5546954" y="2146626"/>
                  <a:pt x="5534453" y="2153547"/>
                </a:cubicBezTo>
                <a:cubicBezTo>
                  <a:pt x="5517040" y="2163146"/>
                  <a:pt x="5503701" y="2174476"/>
                  <a:pt x="5494437" y="2187535"/>
                </a:cubicBezTo>
                <a:cubicBezTo>
                  <a:pt x="5485172" y="2200595"/>
                  <a:pt x="5478084" y="2218510"/>
                  <a:pt x="5473173" y="2241281"/>
                </a:cubicBezTo>
                <a:lnTo>
                  <a:pt x="5603435" y="2255011"/>
                </a:lnTo>
                <a:cubicBezTo>
                  <a:pt x="5608792" y="2239607"/>
                  <a:pt x="5615825" y="2229114"/>
                  <a:pt x="5624531" y="2223533"/>
                </a:cubicBezTo>
                <a:cubicBezTo>
                  <a:pt x="5635693" y="2216389"/>
                  <a:pt x="5652436" y="2212818"/>
                  <a:pt x="5674761" y="2212818"/>
                </a:cubicBezTo>
                <a:cubicBezTo>
                  <a:pt x="5692174" y="2212818"/>
                  <a:pt x="5704340" y="2216166"/>
                  <a:pt x="5711261" y="2222864"/>
                </a:cubicBezTo>
                <a:cubicBezTo>
                  <a:pt x="5718181" y="2229561"/>
                  <a:pt x="5721642" y="2241281"/>
                  <a:pt x="5721642" y="2258024"/>
                </a:cubicBezTo>
                <a:cubicBezTo>
                  <a:pt x="5704675" y="2264721"/>
                  <a:pt x="5688602" y="2270135"/>
                  <a:pt x="5673421" y="2274265"/>
                </a:cubicBezTo>
                <a:cubicBezTo>
                  <a:pt x="5658241" y="2278395"/>
                  <a:pt x="5625089" y="2285594"/>
                  <a:pt x="5573967" y="2295864"/>
                </a:cubicBezTo>
                <a:cubicBezTo>
                  <a:pt x="5531327" y="2304347"/>
                  <a:pt x="5502083" y="2317295"/>
                  <a:pt x="5486233" y="2334708"/>
                </a:cubicBezTo>
                <a:cubicBezTo>
                  <a:pt x="5470382" y="2352121"/>
                  <a:pt x="5462457" y="2374333"/>
                  <a:pt x="5462457" y="2401346"/>
                </a:cubicBezTo>
                <a:cubicBezTo>
                  <a:pt x="5462457" y="2430144"/>
                  <a:pt x="5473452" y="2454366"/>
                  <a:pt x="5495442" y="2474011"/>
                </a:cubicBezTo>
                <a:cubicBezTo>
                  <a:pt x="5517431" y="2493656"/>
                  <a:pt x="5549633" y="2503479"/>
                  <a:pt x="5592049" y="2503479"/>
                </a:cubicBezTo>
                <a:cubicBezTo>
                  <a:pt x="5623973" y="2503479"/>
                  <a:pt x="5651990" y="2498568"/>
                  <a:pt x="5676100" y="2488745"/>
                </a:cubicBezTo>
                <a:cubicBezTo>
                  <a:pt x="5693736" y="2481378"/>
                  <a:pt x="5711484" y="2469100"/>
                  <a:pt x="5729343" y="2451910"/>
                </a:cubicBezTo>
                <a:cubicBezTo>
                  <a:pt x="5730906" y="2462179"/>
                  <a:pt x="5732469" y="2469714"/>
                  <a:pt x="5734031" y="2474513"/>
                </a:cubicBezTo>
                <a:cubicBezTo>
                  <a:pt x="5735594" y="2479313"/>
                  <a:pt x="5738943" y="2486289"/>
                  <a:pt x="5744078" y="2495442"/>
                </a:cubicBezTo>
                <a:lnTo>
                  <a:pt x="5871995" y="2495442"/>
                </a:lnTo>
                <a:cubicBezTo>
                  <a:pt x="5864851" y="2480708"/>
                  <a:pt x="5860219" y="2468597"/>
                  <a:pt x="5858098" y="2459110"/>
                </a:cubicBezTo>
                <a:cubicBezTo>
                  <a:pt x="5855978" y="2449622"/>
                  <a:pt x="5854917" y="2436506"/>
                  <a:pt x="5854917" y="2419763"/>
                </a:cubicBezTo>
                <a:lnTo>
                  <a:pt x="5854917" y="2262712"/>
                </a:lnTo>
                <a:cubicBezTo>
                  <a:pt x="5854917" y="2245969"/>
                  <a:pt x="5851568" y="2228389"/>
                  <a:pt x="5844872" y="2209971"/>
                </a:cubicBezTo>
                <a:cubicBezTo>
                  <a:pt x="5838174" y="2191554"/>
                  <a:pt x="5829021" y="2177322"/>
                  <a:pt x="5817412" y="2167276"/>
                </a:cubicBezTo>
                <a:cubicBezTo>
                  <a:pt x="5800892" y="2152766"/>
                  <a:pt x="5780243" y="2143222"/>
                  <a:pt x="5755463" y="2138645"/>
                </a:cubicBezTo>
                <a:cubicBezTo>
                  <a:pt x="5730683" y="2134069"/>
                  <a:pt x="5697866" y="2131781"/>
                  <a:pt x="5657013" y="2131781"/>
                </a:cubicBezTo>
                <a:close/>
                <a:moveTo>
                  <a:pt x="4380067" y="2131781"/>
                </a:moveTo>
                <a:cubicBezTo>
                  <a:pt x="4360869" y="2131781"/>
                  <a:pt x="4344739" y="2136525"/>
                  <a:pt x="4331680" y="2146012"/>
                </a:cubicBezTo>
                <a:cubicBezTo>
                  <a:pt x="4318620" y="2155500"/>
                  <a:pt x="4305951" y="2172857"/>
                  <a:pt x="4293673" y="2198084"/>
                </a:cubicBezTo>
                <a:lnTo>
                  <a:pt x="4293673" y="2139817"/>
                </a:lnTo>
                <a:lnTo>
                  <a:pt x="4166091" y="2139817"/>
                </a:lnTo>
                <a:lnTo>
                  <a:pt x="4166091" y="2495442"/>
                </a:lnTo>
                <a:lnTo>
                  <a:pt x="4303049" y="2495442"/>
                </a:lnTo>
                <a:lnTo>
                  <a:pt x="4303049" y="2376231"/>
                </a:lnTo>
                <a:cubicBezTo>
                  <a:pt x="4303049" y="2319304"/>
                  <a:pt x="4310081" y="2280460"/>
                  <a:pt x="4324145" y="2259698"/>
                </a:cubicBezTo>
                <a:cubicBezTo>
                  <a:pt x="4333968" y="2244965"/>
                  <a:pt x="4347809" y="2237597"/>
                  <a:pt x="4365668" y="2237597"/>
                </a:cubicBezTo>
                <a:cubicBezTo>
                  <a:pt x="4375045" y="2237597"/>
                  <a:pt x="4387769" y="2240946"/>
                  <a:pt x="4403843" y="2247643"/>
                </a:cubicBezTo>
                <a:lnTo>
                  <a:pt x="4446036" y="2150533"/>
                </a:lnTo>
                <a:cubicBezTo>
                  <a:pt x="4422149" y="2138031"/>
                  <a:pt x="4400159" y="2131781"/>
                  <a:pt x="4380067" y="2131781"/>
                </a:cubicBezTo>
                <a:close/>
                <a:moveTo>
                  <a:pt x="3885363" y="2131781"/>
                </a:moveTo>
                <a:cubicBezTo>
                  <a:pt x="3859914" y="2131781"/>
                  <a:pt x="3836250" y="2133678"/>
                  <a:pt x="3814372" y="2137473"/>
                </a:cubicBezTo>
                <a:cubicBezTo>
                  <a:pt x="3792494" y="2141268"/>
                  <a:pt x="3775305" y="2146626"/>
                  <a:pt x="3762804" y="2153547"/>
                </a:cubicBezTo>
                <a:cubicBezTo>
                  <a:pt x="3745391" y="2163146"/>
                  <a:pt x="3732052" y="2174476"/>
                  <a:pt x="3722787" y="2187535"/>
                </a:cubicBezTo>
                <a:cubicBezTo>
                  <a:pt x="3713523" y="2200595"/>
                  <a:pt x="3706434" y="2218510"/>
                  <a:pt x="3701523" y="2241281"/>
                </a:cubicBezTo>
                <a:lnTo>
                  <a:pt x="3831785" y="2255011"/>
                </a:lnTo>
                <a:cubicBezTo>
                  <a:pt x="3837143" y="2239607"/>
                  <a:pt x="3844175" y="2229114"/>
                  <a:pt x="3852882" y="2223533"/>
                </a:cubicBezTo>
                <a:cubicBezTo>
                  <a:pt x="3864044" y="2216389"/>
                  <a:pt x="3880787" y="2212818"/>
                  <a:pt x="3903111" y="2212818"/>
                </a:cubicBezTo>
                <a:cubicBezTo>
                  <a:pt x="3920524" y="2212818"/>
                  <a:pt x="3932690" y="2216166"/>
                  <a:pt x="3939611" y="2222864"/>
                </a:cubicBezTo>
                <a:cubicBezTo>
                  <a:pt x="3946532" y="2229561"/>
                  <a:pt x="3949992" y="2241281"/>
                  <a:pt x="3949992" y="2258024"/>
                </a:cubicBezTo>
                <a:cubicBezTo>
                  <a:pt x="3933025" y="2264721"/>
                  <a:pt x="3916952" y="2270135"/>
                  <a:pt x="3901772" y="2274265"/>
                </a:cubicBezTo>
                <a:cubicBezTo>
                  <a:pt x="3886591" y="2278395"/>
                  <a:pt x="3853440" y="2285594"/>
                  <a:pt x="3802317" y="2295864"/>
                </a:cubicBezTo>
                <a:cubicBezTo>
                  <a:pt x="3759678" y="2304347"/>
                  <a:pt x="3730433" y="2317295"/>
                  <a:pt x="3714583" y="2334708"/>
                </a:cubicBezTo>
                <a:cubicBezTo>
                  <a:pt x="3698733" y="2352121"/>
                  <a:pt x="3690808" y="2374333"/>
                  <a:pt x="3690808" y="2401346"/>
                </a:cubicBezTo>
                <a:cubicBezTo>
                  <a:pt x="3690808" y="2430144"/>
                  <a:pt x="3701802" y="2454366"/>
                  <a:pt x="3723792" y="2474011"/>
                </a:cubicBezTo>
                <a:cubicBezTo>
                  <a:pt x="3745781" y="2493656"/>
                  <a:pt x="3777984" y="2503479"/>
                  <a:pt x="3820400" y="2503479"/>
                </a:cubicBezTo>
                <a:cubicBezTo>
                  <a:pt x="3852324" y="2503479"/>
                  <a:pt x="3880340" y="2498568"/>
                  <a:pt x="3904450" y="2488745"/>
                </a:cubicBezTo>
                <a:cubicBezTo>
                  <a:pt x="3922087" y="2481378"/>
                  <a:pt x="3939834" y="2469100"/>
                  <a:pt x="3957694" y="2451910"/>
                </a:cubicBezTo>
                <a:cubicBezTo>
                  <a:pt x="3959257" y="2462179"/>
                  <a:pt x="3960819" y="2469714"/>
                  <a:pt x="3962382" y="2474513"/>
                </a:cubicBezTo>
                <a:cubicBezTo>
                  <a:pt x="3963945" y="2479313"/>
                  <a:pt x="3967293" y="2486289"/>
                  <a:pt x="3972428" y="2495442"/>
                </a:cubicBezTo>
                <a:lnTo>
                  <a:pt x="4100346" y="2495442"/>
                </a:lnTo>
                <a:cubicBezTo>
                  <a:pt x="4093202" y="2480708"/>
                  <a:pt x="4088569" y="2468597"/>
                  <a:pt x="4086449" y="2459110"/>
                </a:cubicBezTo>
                <a:cubicBezTo>
                  <a:pt x="4084328" y="2449622"/>
                  <a:pt x="4083268" y="2436506"/>
                  <a:pt x="4083268" y="2419763"/>
                </a:cubicBezTo>
                <a:lnTo>
                  <a:pt x="4083268" y="2262712"/>
                </a:lnTo>
                <a:cubicBezTo>
                  <a:pt x="4083268" y="2245969"/>
                  <a:pt x="4079919" y="2228389"/>
                  <a:pt x="4073222" y="2209971"/>
                </a:cubicBezTo>
                <a:cubicBezTo>
                  <a:pt x="4066524" y="2191554"/>
                  <a:pt x="4057371" y="2177322"/>
                  <a:pt x="4045763" y="2167276"/>
                </a:cubicBezTo>
                <a:cubicBezTo>
                  <a:pt x="4029243" y="2152766"/>
                  <a:pt x="4008593" y="2143222"/>
                  <a:pt x="3983813" y="2138645"/>
                </a:cubicBezTo>
                <a:cubicBezTo>
                  <a:pt x="3959033" y="2134069"/>
                  <a:pt x="3926217" y="2131781"/>
                  <a:pt x="3885363" y="2131781"/>
                </a:cubicBezTo>
                <a:close/>
                <a:moveTo>
                  <a:pt x="3273076" y="2131781"/>
                </a:moveTo>
                <a:cubicBezTo>
                  <a:pt x="3246695" y="2131781"/>
                  <a:pt x="3224172" y="2136357"/>
                  <a:pt x="3205505" y="2145510"/>
                </a:cubicBezTo>
                <a:cubicBezTo>
                  <a:pt x="3186838" y="2154663"/>
                  <a:pt x="3168338" y="2170067"/>
                  <a:pt x="3150003" y="2191721"/>
                </a:cubicBezTo>
                <a:lnTo>
                  <a:pt x="3150003" y="2139817"/>
                </a:lnTo>
                <a:lnTo>
                  <a:pt x="3022755" y="2139817"/>
                </a:lnTo>
                <a:lnTo>
                  <a:pt x="3022755" y="2495442"/>
                </a:lnTo>
                <a:lnTo>
                  <a:pt x="3159380" y="2495442"/>
                </a:lnTo>
                <a:lnTo>
                  <a:pt x="3159380" y="2313946"/>
                </a:lnTo>
                <a:cubicBezTo>
                  <a:pt x="3159380" y="2286934"/>
                  <a:pt x="3164421" y="2267512"/>
                  <a:pt x="3174501" y="2255680"/>
                </a:cubicBezTo>
                <a:cubicBezTo>
                  <a:pt x="3184582" y="2243848"/>
                  <a:pt x="3197464" y="2237932"/>
                  <a:pt x="3213146" y="2237932"/>
                </a:cubicBezTo>
                <a:cubicBezTo>
                  <a:pt x="3222777" y="2237932"/>
                  <a:pt x="3231177" y="2240667"/>
                  <a:pt x="3238345" y="2246136"/>
                </a:cubicBezTo>
                <a:cubicBezTo>
                  <a:pt x="3245512" y="2251606"/>
                  <a:pt x="3250554" y="2258805"/>
                  <a:pt x="3253466" y="2267735"/>
                </a:cubicBezTo>
                <a:cubicBezTo>
                  <a:pt x="3255259" y="2273316"/>
                  <a:pt x="3256155" y="2283920"/>
                  <a:pt x="3256155" y="2299547"/>
                </a:cubicBezTo>
                <a:lnTo>
                  <a:pt x="3256155" y="2495442"/>
                </a:lnTo>
                <a:lnTo>
                  <a:pt x="3392779" y="2495442"/>
                </a:lnTo>
                <a:lnTo>
                  <a:pt x="3392779" y="2311937"/>
                </a:lnTo>
                <a:cubicBezTo>
                  <a:pt x="3392779" y="2286264"/>
                  <a:pt x="3397674" y="2267623"/>
                  <a:pt x="3407464" y="2256015"/>
                </a:cubicBezTo>
                <a:cubicBezTo>
                  <a:pt x="3417254" y="2244406"/>
                  <a:pt x="3430156" y="2238602"/>
                  <a:pt x="3446175" y="2238602"/>
                </a:cubicBezTo>
                <a:cubicBezTo>
                  <a:pt x="3459744" y="2238602"/>
                  <a:pt x="3471089" y="2244741"/>
                  <a:pt x="3480210" y="2257020"/>
                </a:cubicBezTo>
                <a:cubicBezTo>
                  <a:pt x="3486440" y="2264833"/>
                  <a:pt x="3489555" y="2276776"/>
                  <a:pt x="3489555" y="2292850"/>
                </a:cubicBezTo>
                <a:lnTo>
                  <a:pt x="3489555" y="2495442"/>
                </a:lnTo>
                <a:lnTo>
                  <a:pt x="3626179" y="2495442"/>
                </a:lnTo>
                <a:lnTo>
                  <a:pt x="3626179" y="2272088"/>
                </a:lnTo>
                <a:cubicBezTo>
                  <a:pt x="3626179" y="2223868"/>
                  <a:pt x="3615478" y="2188428"/>
                  <a:pt x="3594077" y="2165769"/>
                </a:cubicBezTo>
                <a:cubicBezTo>
                  <a:pt x="3572675" y="2143110"/>
                  <a:pt x="3542913" y="2131781"/>
                  <a:pt x="3504792" y="2131781"/>
                </a:cubicBezTo>
                <a:cubicBezTo>
                  <a:pt x="3478930" y="2131781"/>
                  <a:pt x="3457194" y="2135966"/>
                  <a:pt x="3439582" y="2144338"/>
                </a:cubicBezTo>
                <a:cubicBezTo>
                  <a:pt x="3421970" y="2152710"/>
                  <a:pt x="3402463" y="2168504"/>
                  <a:pt x="3381059" y="2191721"/>
                </a:cubicBezTo>
                <a:cubicBezTo>
                  <a:pt x="3370553" y="2171853"/>
                  <a:pt x="3357028" y="2156896"/>
                  <a:pt x="3340483" y="2146850"/>
                </a:cubicBezTo>
                <a:cubicBezTo>
                  <a:pt x="3323939" y="2136804"/>
                  <a:pt x="3301470" y="2131781"/>
                  <a:pt x="3273076" y="2131781"/>
                </a:cubicBezTo>
                <a:close/>
                <a:moveTo>
                  <a:pt x="9216126" y="2004533"/>
                </a:moveTo>
                <a:lnTo>
                  <a:pt x="9216126" y="2125753"/>
                </a:lnTo>
                <a:lnTo>
                  <a:pt x="9370832" y="2125753"/>
                </a:lnTo>
                <a:lnTo>
                  <a:pt x="9370832" y="2495442"/>
                </a:lnTo>
                <a:lnTo>
                  <a:pt x="9522526" y="2495442"/>
                </a:lnTo>
                <a:lnTo>
                  <a:pt x="9522526" y="2125753"/>
                </a:lnTo>
                <a:lnTo>
                  <a:pt x="9677232" y="2125753"/>
                </a:lnTo>
                <a:lnTo>
                  <a:pt x="9677232" y="2004533"/>
                </a:lnTo>
                <a:close/>
                <a:moveTo>
                  <a:pt x="8532744" y="2004533"/>
                </a:moveTo>
                <a:lnTo>
                  <a:pt x="8532744" y="2495442"/>
                </a:lnTo>
                <a:lnTo>
                  <a:pt x="8684772" y="2495442"/>
                </a:lnTo>
                <a:lnTo>
                  <a:pt x="8684772" y="2004533"/>
                </a:lnTo>
                <a:close/>
                <a:moveTo>
                  <a:pt x="5050761" y="2004533"/>
                </a:moveTo>
                <a:lnTo>
                  <a:pt x="5050761" y="2495442"/>
                </a:lnTo>
                <a:lnTo>
                  <a:pt x="5203125" y="2495442"/>
                </a:lnTo>
                <a:lnTo>
                  <a:pt x="5203125" y="2294859"/>
                </a:lnTo>
                <a:lnTo>
                  <a:pt x="5393327" y="2294859"/>
                </a:lnTo>
                <a:lnTo>
                  <a:pt x="5393327" y="2195740"/>
                </a:lnTo>
                <a:lnTo>
                  <a:pt x="5203125" y="2195740"/>
                </a:lnTo>
                <a:lnTo>
                  <a:pt x="5203125" y="2110014"/>
                </a:lnTo>
                <a:lnTo>
                  <a:pt x="5425808" y="2110014"/>
                </a:lnTo>
                <a:lnTo>
                  <a:pt x="5425808" y="2004533"/>
                </a:lnTo>
                <a:close/>
                <a:moveTo>
                  <a:pt x="4672068" y="2004533"/>
                </a:moveTo>
                <a:lnTo>
                  <a:pt x="4535444" y="2074519"/>
                </a:lnTo>
                <a:lnTo>
                  <a:pt x="4535444" y="2139817"/>
                </a:lnTo>
                <a:lnTo>
                  <a:pt x="4485215" y="2139817"/>
                </a:lnTo>
                <a:lnTo>
                  <a:pt x="4485215" y="2239607"/>
                </a:lnTo>
                <a:lnTo>
                  <a:pt x="4535444" y="2239607"/>
                </a:lnTo>
                <a:lnTo>
                  <a:pt x="4535444" y="2364689"/>
                </a:lnTo>
                <a:cubicBezTo>
                  <a:pt x="4535444" y="2404373"/>
                  <a:pt x="4539295" y="2433078"/>
                  <a:pt x="4546997" y="2450803"/>
                </a:cubicBezTo>
                <a:cubicBezTo>
                  <a:pt x="4554699" y="2468528"/>
                  <a:pt x="4566587" y="2481739"/>
                  <a:pt x="4582660" y="2490435"/>
                </a:cubicBezTo>
                <a:cubicBezTo>
                  <a:pt x="4598733" y="2499131"/>
                  <a:pt x="4623736" y="2503479"/>
                  <a:pt x="4657669" y="2503479"/>
                </a:cubicBezTo>
                <a:cubicBezTo>
                  <a:pt x="4686914" y="2503479"/>
                  <a:pt x="4718391" y="2499795"/>
                  <a:pt x="4752101" y="2492428"/>
                </a:cubicBezTo>
                <a:lnTo>
                  <a:pt x="4742055" y="2398347"/>
                </a:lnTo>
                <a:cubicBezTo>
                  <a:pt x="4723972" y="2404141"/>
                  <a:pt x="4709908" y="2407038"/>
                  <a:pt x="4699862" y="2407038"/>
                </a:cubicBezTo>
                <a:cubicBezTo>
                  <a:pt x="4688700" y="2407038"/>
                  <a:pt x="4680886" y="2403250"/>
                  <a:pt x="4676421" y="2395674"/>
                </a:cubicBezTo>
                <a:cubicBezTo>
                  <a:pt x="4673519" y="2390773"/>
                  <a:pt x="4672068" y="2380748"/>
                  <a:pt x="4672068" y="2365599"/>
                </a:cubicBezTo>
                <a:lnTo>
                  <a:pt x="4672068" y="2239607"/>
                </a:lnTo>
                <a:lnTo>
                  <a:pt x="4747078" y="2239607"/>
                </a:lnTo>
                <a:lnTo>
                  <a:pt x="4747078" y="2139817"/>
                </a:lnTo>
                <a:lnTo>
                  <a:pt x="4672068" y="2139817"/>
                </a:lnTo>
                <a:close/>
                <a:moveTo>
                  <a:pt x="2736075" y="1996161"/>
                </a:moveTo>
                <a:cubicBezTo>
                  <a:pt x="2684953" y="1996161"/>
                  <a:pt x="2644714" y="2002579"/>
                  <a:pt x="2615358" y="2015416"/>
                </a:cubicBezTo>
                <a:cubicBezTo>
                  <a:pt x="2586001" y="2028252"/>
                  <a:pt x="2564011" y="2045888"/>
                  <a:pt x="2549389" y="2068324"/>
                </a:cubicBezTo>
                <a:cubicBezTo>
                  <a:pt x="2534767" y="2090760"/>
                  <a:pt x="2527456" y="2114591"/>
                  <a:pt x="2527456" y="2139817"/>
                </a:cubicBezTo>
                <a:cubicBezTo>
                  <a:pt x="2527456" y="2178215"/>
                  <a:pt x="2541744" y="2209804"/>
                  <a:pt x="2570318" y="2234584"/>
                </a:cubicBezTo>
                <a:cubicBezTo>
                  <a:pt x="2598670" y="2259364"/>
                  <a:pt x="2646109" y="2279232"/>
                  <a:pt x="2712635" y="2294189"/>
                </a:cubicBezTo>
                <a:cubicBezTo>
                  <a:pt x="2753265" y="2303119"/>
                  <a:pt x="2779161" y="2312607"/>
                  <a:pt x="2790324" y="2322653"/>
                </a:cubicBezTo>
                <a:cubicBezTo>
                  <a:pt x="2801485" y="2332699"/>
                  <a:pt x="2807066" y="2344084"/>
                  <a:pt x="2807066" y="2356809"/>
                </a:cubicBezTo>
                <a:cubicBezTo>
                  <a:pt x="2807066" y="2370203"/>
                  <a:pt x="2801206" y="2381979"/>
                  <a:pt x="2789486" y="2392137"/>
                </a:cubicBezTo>
                <a:cubicBezTo>
                  <a:pt x="2777766" y="2402294"/>
                  <a:pt x="2761078" y="2407373"/>
                  <a:pt x="2739424" y="2407373"/>
                </a:cubicBezTo>
                <a:cubicBezTo>
                  <a:pt x="2710403" y="2407373"/>
                  <a:pt x="2688079" y="2397439"/>
                  <a:pt x="2672451" y="2377570"/>
                </a:cubicBezTo>
                <a:cubicBezTo>
                  <a:pt x="2662852" y="2365292"/>
                  <a:pt x="2656490" y="2347433"/>
                  <a:pt x="2653364" y="2323992"/>
                </a:cubicBezTo>
                <a:lnTo>
                  <a:pt x="2509038" y="2333034"/>
                </a:lnTo>
                <a:cubicBezTo>
                  <a:pt x="2513280" y="2382593"/>
                  <a:pt x="2531474" y="2423447"/>
                  <a:pt x="2563621" y="2455594"/>
                </a:cubicBezTo>
                <a:cubicBezTo>
                  <a:pt x="2595767" y="2487741"/>
                  <a:pt x="2653587" y="2503814"/>
                  <a:pt x="2737080" y="2503814"/>
                </a:cubicBezTo>
                <a:cubicBezTo>
                  <a:pt x="2784631" y="2503814"/>
                  <a:pt x="2824033" y="2496949"/>
                  <a:pt x="2855287" y="2483220"/>
                </a:cubicBezTo>
                <a:cubicBezTo>
                  <a:pt x="2886541" y="2469490"/>
                  <a:pt x="2910874" y="2449343"/>
                  <a:pt x="2928287" y="2422777"/>
                </a:cubicBezTo>
                <a:cubicBezTo>
                  <a:pt x="2945699" y="2396211"/>
                  <a:pt x="2954406" y="2367190"/>
                  <a:pt x="2954406" y="2335712"/>
                </a:cubicBezTo>
                <a:cubicBezTo>
                  <a:pt x="2954406" y="2308923"/>
                  <a:pt x="2947876" y="2284702"/>
                  <a:pt x="2934817" y="2263047"/>
                </a:cubicBezTo>
                <a:cubicBezTo>
                  <a:pt x="2921757" y="2241393"/>
                  <a:pt x="2900884" y="2223254"/>
                  <a:pt x="2872198" y="2208632"/>
                </a:cubicBezTo>
                <a:cubicBezTo>
                  <a:pt x="2843511" y="2194009"/>
                  <a:pt x="2796016" y="2179554"/>
                  <a:pt x="2729713" y="2165267"/>
                </a:cubicBezTo>
                <a:cubicBezTo>
                  <a:pt x="2702924" y="2159686"/>
                  <a:pt x="2685957" y="2153658"/>
                  <a:pt x="2678814" y="2147185"/>
                </a:cubicBezTo>
                <a:cubicBezTo>
                  <a:pt x="2671447" y="2140934"/>
                  <a:pt x="2667763" y="2133901"/>
                  <a:pt x="2667763" y="2126088"/>
                </a:cubicBezTo>
                <a:cubicBezTo>
                  <a:pt x="2667763" y="2115372"/>
                  <a:pt x="2672228" y="2106275"/>
                  <a:pt x="2681158" y="2098797"/>
                </a:cubicBezTo>
                <a:cubicBezTo>
                  <a:pt x="2690088" y="2091318"/>
                  <a:pt x="2703371" y="2087579"/>
                  <a:pt x="2721006" y="2087579"/>
                </a:cubicBezTo>
                <a:cubicBezTo>
                  <a:pt x="2742438" y="2087579"/>
                  <a:pt x="2759237" y="2092602"/>
                  <a:pt x="2771403" y="2102648"/>
                </a:cubicBezTo>
                <a:cubicBezTo>
                  <a:pt x="2783570" y="2112694"/>
                  <a:pt x="2791551" y="2128767"/>
                  <a:pt x="2795346" y="2150868"/>
                </a:cubicBezTo>
                <a:lnTo>
                  <a:pt x="2938333" y="2142496"/>
                </a:lnTo>
                <a:cubicBezTo>
                  <a:pt x="2932082" y="2091597"/>
                  <a:pt x="2912492" y="2054483"/>
                  <a:pt x="2879564" y="2031154"/>
                </a:cubicBezTo>
                <a:cubicBezTo>
                  <a:pt x="2846636" y="2007825"/>
                  <a:pt x="2798806" y="1996161"/>
                  <a:pt x="2736075" y="1996161"/>
                </a:cubicBezTo>
                <a:close/>
                <a:moveTo>
                  <a:pt x="0" y="0"/>
                </a:moveTo>
                <a:lnTo>
                  <a:pt x="12192000" y="0"/>
                </a:lnTo>
                <a:lnTo>
                  <a:pt x="12192000" y="6858000"/>
                </a:lnTo>
                <a:lnTo>
                  <a:pt x="0" y="6858000"/>
                </a:lnTo>
                <a:close/>
              </a:path>
            </a:pathLst>
          </a:cu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5400" b="1" dirty="0" smtClean="0">
              <a:solidFill>
                <a:schemeClr val="bg1"/>
              </a:solidFill>
              <a:latin typeface="Arial Black" panose="020B0A04020102020204" pitchFamily="34" charset="0"/>
            </a:endParaRPr>
          </a:p>
        </p:txBody>
      </p:sp>
      <p:sp>
        <p:nvSpPr>
          <p:cNvPr id="17" name="AutoShape 2" descr="6,000+ Free Seashore &amp; Beach Images - Pixaba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703921889"/>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withEffect">
                                  <p:stCondLst>
                                    <p:cond delay="13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par>
                                <p:cTn id="8" presetID="8" presetClass="emph" presetSubtype="0" repeatCount="indefinite" fill="hold" grpId="0" nodeType="withEffect">
                                  <p:stCondLst>
                                    <p:cond delay="1600"/>
                                  </p:stCondLst>
                                  <p:childTnLst>
                                    <p:animRot by="10800000">
                                      <p:cBhvr>
                                        <p:cTn id="9" dur="3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2"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2728" y="2679192"/>
            <a:ext cx="9326880" cy="1200329"/>
          </a:xfrm>
          <a:prstGeom prst="rect">
            <a:avLst/>
          </a:prstGeom>
          <a:noFill/>
        </p:spPr>
        <p:txBody>
          <a:bodyPr wrap="square" rtlCol="0">
            <a:spAutoFit/>
          </a:bodyPr>
          <a:lstStyle/>
          <a:p>
            <a:pPr algn="ctr"/>
            <a:r>
              <a:rPr lang="en-IN" sz="7200" dirty="0" smtClean="0">
                <a:latin typeface="Bernard MT Condensed" panose="02050806060905020404" pitchFamily="18" charset="0"/>
              </a:rPr>
              <a:t>THANK YOU</a:t>
            </a:r>
            <a:endParaRPr lang="en-IN" sz="7200" dirty="0">
              <a:latin typeface="Bernard MT Condensed" panose="02050806060905020404" pitchFamily="18" charset="0"/>
            </a:endParaRPr>
          </a:p>
        </p:txBody>
      </p:sp>
    </p:spTree>
    <p:extLst>
      <p:ext uri="{BB962C8B-B14F-4D97-AF65-F5344CB8AC3E}">
        <p14:creationId xmlns:p14="http://schemas.microsoft.com/office/powerpoint/2010/main" val="22265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086679" y="477079"/>
            <a:ext cx="9713843" cy="707886"/>
          </a:xfrm>
          <a:prstGeom prst="rect">
            <a:avLst/>
          </a:prstGeom>
          <a:noFill/>
        </p:spPr>
        <p:txBody>
          <a:bodyPr wrap="square" rtlCol="0">
            <a:spAutoFit/>
          </a:bodyPr>
          <a:lstStyle/>
          <a:p>
            <a:pPr algn="ctr"/>
            <a:r>
              <a:rPr lang="en-IN" sz="4000" dirty="0" smtClean="0">
                <a:latin typeface="Copperplate Gothic Bold" panose="020E0705020206020404" pitchFamily="34" charset="0"/>
              </a:rPr>
              <a:t>Introduction</a:t>
            </a:r>
            <a:endParaRPr lang="en-IN" sz="4000" dirty="0">
              <a:latin typeface="Copperplate Gothic Bold" panose="020E0705020206020404" pitchFamily="34" charset="0"/>
            </a:endParaRPr>
          </a:p>
        </p:txBody>
      </p:sp>
      <p:sp>
        <p:nvSpPr>
          <p:cNvPr id="3" name="TextBox 2"/>
          <p:cNvSpPr txBox="1"/>
          <p:nvPr/>
        </p:nvSpPr>
        <p:spPr>
          <a:xfrm>
            <a:off x="569844" y="1855306"/>
            <a:ext cx="11092070" cy="3785652"/>
          </a:xfrm>
          <a:prstGeom prst="rect">
            <a:avLst/>
          </a:prstGeom>
          <a:noFill/>
        </p:spPr>
        <p:txBody>
          <a:bodyPr wrap="square" rtlCol="0">
            <a:spAutoFit/>
          </a:bodyPr>
          <a:lstStyle/>
          <a:p>
            <a:pPr algn="just"/>
            <a:r>
              <a:rPr lang="en-US" sz="2400" dirty="0" smtClean="0"/>
              <a:t>	Agriculture </a:t>
            </a:r>
            <a:r>
              <a:rPr lang="en-US" sz="2400" dirty="0"/>
              <a:t>plays an important role in the economy of the world; the entire world depends on agriculture for survival. This is attributed to the fact agriculture serves as a source of the basic human needs</a:t>
            </a:r>
            <a:r>
              <a:rPr lang="en-US" sz="2400" dirty="0" smtClean="0"/>
              <a:t>.</a:t>
            </a:r>
          </a:p>
          <a:p>
            <a:pPr algn="just"/>
            <a:r>
              <a:rPr lang="en-US" sz="2400" dirty="0" smtClean="0"/>
              <a:t> </a:t>
            </a:r>
          </a:p>
          <a:p>
            <a:pPr algn="just"/>
            <a:r>
              <a:rPr lang="en-US" sz="2400" dirty="0" smtClean="0"/>
              <a:t>	Over </a:t>
            </a:r>
            <a:r>
              <a:rPr lang="en-US" sz="2400" dirty="0"/>
              <a:t>the years, there has been an increase in the demand for agricultural production especially considering the increase in the world’s population and the need to provide food security in different parts of the world.</a:t>
            </a:r>
          </a:p>
          <a:p>
            <a:pPr algn="just"/>
            <a:r>
              <a:rPr lang="en-US" sz="2400" dirty="0" smtClean="0"/>
              <a:t/>
            </a:r>
            <a:br>
              <a:rPr lang="en-US" sz="2400" dirty="0" smtClean="0"/>
            </a:br>
            <a:endParaRPr lang="en-IN" sz="2400" dirty="0"/>
          </a:p>
        </p:txBody>
      </p:sp>
    </p:spTree>
    <p:extLst>
      <p:ext uri="{BB962C8B-B14F-4D97-AF65-F5344CB8AC3E}">
        <p14:creationId xmlns:p14="http://schemas.microsoft.com/office/powerpoint/2010/main" val="13615098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nodeType="withEffect">
                                  <p:stCondLst>
                                    <p:cond delay="0"/>
                                  </p:stCondLst>
                                  <p:iterate type="lt">
                                    <p:tmPct val="50000"/>
                                  </p:iterate>
                                  <p:childTnLst>
                                    <p:set>
                                      <p:cBhvr>
                                        <p:cTn id="6" dur="1" fill="hold">
                                          <p:stCondLst>
                                            <p:cond delay="0"/>
                                          </p:stCondLst>
                                        </p:cTn>
                                        <p:tgtEl>
                                          <p:spTgt spid="2">
                                            <p:txEl>
                                              <p:pRg st="0" end="0"/>
                                            </p:txEl>
                                          </p:spTgt>
                                        </p:tgtEl>
                                        <p:attrNameLst>
                                          <p:attrName>style.visibility</p:attrName>
                                        </p:attrNameLst>
                                      </p:cBhvr>
                                      <p:to>
                                        <p:strVal val="visible"/>
                                      </p:to>
                                    </p:set>
                                    <p:set>
                                      <p:cBhvr>
                                        <p:cTn id="7" dur="455" fill="hold">
                                          <p:stCondLst>
                                            <p:cond delay="0"/>
                                          </p:stCondLst>
                                        </p:cTn>
                                        <p:tgtEl>
                                          <p:spTgt spid="2">
                                            <p:txEl>
                                              <p:pRg st="0" end="0"/>
                                            </p:txEl>
                                          </p:spTgt>
                                        </p:tgtEl>
                                        <p:attrNameLst>
                                          <p:attrName>style.rotation</p:attrName>
                                        </p:attrNameLst>
                                      </p:cBhvr>
                                      <p:to>
                                        <p:strVal val="-45.0"/>
                                      </p:to>
                                    </p:set>
                                    <p:anim calcmode="lin" valueType="num">
                                      <p:cBhvr>
                                        <p:cTn id="8" dur="455" fill="hold">
                                          <p:stCondLst>
                                            <p:cond delay="455"/>
                                          </p:stCondLst>
                                        </p:cTn>
                                        <p:tgtEl>
                                          <p:spTgt spid="2">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
                                            <p:txEl>
                                              <p:pRg st="0" end="0"/>
                                            </p:txEl>
                                          </p:spTgt>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
                                            <p:txEl>
                                              <p:pRg st="0" end="0"/>
                                            </p:txEl>
                                          </p:spTgt>
                                        </p:tgtEl>
                                        <p:attrNameLst>
                                          <p:attrName>ppt_y</p:attrName>
                                        </p:attrNameLst>
                                      </p:cBhvr>
                                      <p:tavLst>
                                        <p:tav tm="0">
                                          <p:val>
                                            <p:strVal val="#ppt_y-(0.354*#ppt_w-0.172*#ppt_h)"/>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815548" y="1524000"/>
            <a:ext cx="8189843" cy="584775"/>
          </a:xfrm>
          <a:prstGeom prst="rect">
            <a:avLst/>
          </a:prstGeom>
          <a:noFill/>
        </p:spPr>
        <p:txBody>
          <a:bodyPr wrap="square" rtlCol="0">
            <a:spAutoFit/>
          </a:bodyPr>
          <a:lstStyle/>
          <a:p>
            <a:pPr algn="ctr"/>
            <a:r>
              <a:rPr lang="en-IN" sz="3200" dirty="0" smtClean="0">
                <a:latin typeface="Copperplate Gothic Light" panose="020E0507020206020404" pitchFamily="34" charset="0"/>
              </a:rPr>
              <a:t>Objective</a:t>
            </a:r>
            <a:endParaRPr lang="en-IN" sz="3200" dirty="0">
              <a:latin typeface="Copperplate Gothic Light" panose="020E0507020206020404" pitchFamily="34" charset="0"/>
            </a:endParaRPr>
          </a:p>
        </p:txBody>
      </p:sp>
      <p:sp>
        <p:nvSpPr>
          <p:cNvPr id="3" name="TextBox 2"/>
          <p:cNvSpPr txBox="1"/>
          <p:nvPr/>
        </p:nvSpPr>
        <p:spPr>
          <a:xfrm>
            <a:off x="1563757" y="2822714"/>
            <a:ext cx="9102268" cy="954107"/>
          </a:xfrm>
          <a:prstGeom prst="rect">
            <a:avLst/>
          </a:prstGeom>
          <a:noFill/>
        </p:spPr>
        <p:txBody>
          <a:bodyPr wrap="square" rtlCol="0">
            <a:spAutoFit/>
          </a:bodyPr>
          <a:lstStyle/>
          <a:p>
            <a:r>
              <a:rPr lang="en-US" sz="2800" dirty="0"/>
              <a:t>The main objective of this project is to reduce the time and money the </a:t>
            </a:r>
            <a:r>
              <a:rPr lang="en-US" sz="2800" dirty="0" smtClean="0"/>
              <a:t>farmers spare on irrigation.</a:t>
            </a:r>
            <a:endParaRPr lang="en-US" sz="2800" dirty="0"/>
          </a:p>
        </p:txBody>
      </p:sp>
    </p:spTree>
    <p:extLst>
      <p:ext uri="{BB962C8B-B14F-4D97-AF65-F5344CB8AC3E}">
        <p14:creationId xmlns:p14="http://schemas.microsoft.com/office/powerpoint/2010/main" val="300752951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60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par>
                                <p:cTn id="12" presetID="2" presetClass="entr" presetSubtype="2" fill="hold" grpId="0" nodeType="withEffect">
                                  <p:stCondLst>
                                    <p:cond delay="60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1+#ppt_w/2"/>
                                          </p:val>
                                        </p:tav>
                                        <p:tav tm="100000">
                                          <p:val>
                                            <p:strVal val="#ppt_x"/>
                                          </p:val>
                                        </p:tav>
                                      </p:tavLst>
                                    </p:anim>
                                    <p:anim calcmode="lin" valueType="num">
                                      <p:cBhvr additive="base">
                                        <p:cTn id="15"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66052" y="1139687"/>
            <a:ext cx="5269199" cy="584775"/>
          </a:xfrm>
          <a:prstGeom prst="rect">
            <a:avLst/>
          </a:prstGeom>
          <a:noFill/>
        </p:spPr>
        <p:txBody>
          <a:bodyPr wrap="none" rtlCol="0">
            <a:spAutoFit/>
          </a:bodyPr>
          <a:lstStyle/>
          <a:p>
            <a:r>
              <a:rPr lang="en-US" sz="3200" b="1" dirty="0" smtClean="0">
                <a:latin typeface="Copperplate Gothic Light" panose="020E0507020206020404" pitchFamily="34" charset="0"/>
              </a:rPr>
              <a:t>Problem identification</a:t>
            </a:r>
            <a:endParaRPr lang="en-IN" sz="3200" dirty="0">
              <a:latin typeface="Copperplate Gothic Light" panose="020E0507020206020404" pitchFamily="34" charset="0"/>
            </a:endParaRPr>
          </a:p>
        </p:txBody>
      </p:sp>
      <p:sp>
        <p:nvSpPr>
          <p:cNvPr id="3" name="TextBox 2"/>
          <p:cNvSpPr txBox="1"/>
          <p:nvPr/>
        </p:nvSpPr>
        <p:spPr>
          <a:xfrm>
            <a:off x="2040835" y="2570921"/>
            <a:ext cx="8428382" cy="2677656"/>
          </a:xfrm>
          <a:prstGeom prst="rect">
            <a:avLst/>
          </a:prstGeom>
          <a:noFill/>
        </p:spPr>
        <p:txBody>
          <a:bodyPr wrap="square" rtlCol="0">
            <a:spAutoFit/>
          </a:bodyPr>
          <a:lstStyle/>
          <a:p>
            <a:r>
              <a:rPr lang="en-US" sz="2400" dirty="0"/>
              <a:t>To provide efficient decision support system </a:t>
            </a:r>
            <a:r>
              <a:rPr lang="en-US" sz="2400" dirty="0" smtClean="0"/>
              <a:t>using wireless </a:t>
            </a:r>
            <a:r>
              <a:rPr lang="en-US" sz="2400" dirty="0"/>
              <a:t>sensors network which handle </a:t>
            </a:r>
            <a:r>
              <a:rPr lang="en-US" sz="2400" dirty="0" smtClean="0"/>
              <a:t>different activities </a:t>
            </a:r>
            <a:r>
              <a:rPr lang="en-US" sz="2400" dirty="0"/>
              <a:t>of farm and gives useful information </a:t>
            </a:r>
            <a:r>
              <a:rPr lang="en-US" sz="2400" dirty="0" smtClean="0"/>
              <a:t>related to </a:t>
            </a:r>
            <a:r>
              <a:rPr lang="en-US" sz="2400" dirty="0"/>
              <a:t>soil moisture, </a:t>
            </a:r>
            <a:r>
              <a:rPr lang="en-US" sz="2400" dirty="0" smtClean="0"/>
              <a:t>Temperature </a:t>
            </a:r>
            <a:r>
              <a:rPr lang="en-US" sz="2400" dirty="0"/>
              <a:t>and Humidity</a:t>
            </a:r>
          </a:p>
          <a:p>
            <a:r>
              <a:rPr lang="en-US" sz="2400" dirty="0"/>
              <a:t>content</a:t>
            </a:r>
            <a:r>
              <a:rPr lang="en-US" sz="2400" dirty="0" smtClean="0"/>
              <a:t>. Due </a:t>
            </a:r>
            <a:r>
              <a:rPr lang="en-US" sz="2400" dirty="0"/>
              <a:t>to the weather condition</a:t>
            </a:r>
            <a:r>
              <a:rPr lang="en-US" sz="2400" dirty="0" smtClean="0"/>
              <a:t>, water level increasing </a:t>
            </a:r>
            <a:r>
              <a:rPr lang="en-US" sz="2400" dirty="0"/>
              <a:t>Farmers get lot of distractions which is </a:t>
            </a:r>
            <a:r>
              <a:rPr lang="en-US" sz="2400" dirty="0" smtClean="0"/>
              <a:t>not </a:t>
            </a:r>
            <a:r>
              <a:rPr lang="en-IN" sz="2400" dirty="0" smtClean="0"/>
              <a:t>good </a:t>
            </a:r>
            <a:r>
              <a:rPr lang="en-IN" sz="2400" dirty="0"/>
              <a:t>for Agriculture.</a:t>
            </a:r>
          </a:p>
        </p:txBody>
      </p:sp>
    </p:spTree>
    <p:extLst>
      <p:ext uri="{BB962C8B-B14F-4D97-AF65-F5344CB8AC3E}">
        <p14:creationId xmlns:p14="http://schemas.microsoft.com/office/powerpoint/2010/main" val="1475975848"/>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7699512" y="-384313"/>
            <a:ext cx="7209183" cy="8123583"/>
          </a:xfrm>
          <a:prstGeom prst="ellipse">
            <a:avLst/>
          </a:prstGeom>
          <a:noFill/>
          <a:ln w="762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3894811" y="1455291"/>
            <a:ext cx="4011676" cy="584775"/>
          </a:xfrm>
          <a:prstGeom prst="rect">
            <a:avLst/>
          </a:prstGeom>
        </p:spPr>
        <p:txBody>
          <a:bodyPr wrap="none">
            <a:spAutoFit/>
          </a:bodyPr>
          <a:lstStyle/>
          <a:p>
            <a:r>
              <a:rPr lang="en-US" sz="3200" b="1" dirty="0" smtClean="0">
                <a:latin typeface="Copperplate Gothic Light" panose="020E0507020206020404" pitchFamily="34" charset="0"/>
              </a:rPr>
              <a:t>Proposed system</a:t>
            </a:r>
            <a:endParaRPr lang="en-IN" sz="3200" dirty="0">
              <a:latin typeface="Copperplate Gothic Light" panose="020E0507020206020404" pitchFamily="34" charset="0"/>
            </a:endParaRPr>
          </a:p>
        </p:txBody>
      </p:sp>
      <p:sp>
        <p:nvSpPr>
          <p:cNvPr id="3" name="Rectangle 2"/>
          <p:cNvSpPr/>
          <p:nvPr/>
        </p:nvSpPr>
        <p:spPr>
          <a:xfrm>
            <a:off x="-1921566" y="7250382"/>
            <a:ext cx="7394713" cy="2308324"/>
          </a:xfrm>
          <a:prstGeom prst="rect">
            <a:avLst/>
          </a:prstGeom>
        </p:spPr>
        <p:txBody>
          <a:bodyPr wrap="square">
            <a:spAutoFit/>
          </a:bodyPr>
          <a:lstStyle/>
          <a:p>
            <a:pPr algn="just"/>
            <a:r>
              <a:rPr lang="en-US" sz="2400" b="0" i="0" u="none" strike="noStrike" baseline="0" dirty="0" smtClean="0"/>
              <a:t>It is a network of different devices which make a self-configuring network. The new developments of Smart Farming with use of </a:t>
            </a:r>
            <a:r>
              <a:rPr lang="en-US" sz="2400" b="0" i="0" u="none" strike="noStrike" baseline="0" dirty="0" err="1" smtClean="0"/>
              <a:t>IoT</a:t>
            </a:r>
            <a:r>
              <a:rPr lang="en-US" sz="2400" b="0" i="0" u="none" strike="noStrike" baseline="0" dirty="0" smtClean="0"/>
              <a:t>, by day turning the face of</a:t>
            </a:r>
            <a:r>
              <a:rPr lang="en-US" sz="2400" b="0" i="0" u="none" strike="noStrike" dirty="0" smtClean="0"/>
              <a:t> </a:t>
            </a:r>
            <a:r>
              <a:rPr lang="en-US" sz="2400" b="0" i="0" u="none" strike="noStrike" baseline="0" dirty="0" smtClean="0"/>
              <a:t>conventional agriculture methods by not only making</a:t>
            </a:r>
            <a:r>
              <a:rPr lang="en-US" sz="2400" b="0" i="0" u="none" strike="noStrike" dirty="0" smtClean="0"/>
              <a:t> </a:t>
            </a:r>
            <a:r>
              <a:rPr lang="en-US" sz="2400" b="0" i="0" u="none" strike="noStrike" baseline="0" dirty="0" smtClean="0"/>
              <a:t>it optimal but also making it cost efficient for farmers </a:t>
            </a:r>
            <a:r>
              <a:rPr lang="en-IN" sz="2400" b="0" i="0" u="none" strike="noStrike" baseline="0" dirty="0" smtClean="0"/>
              <a:t>and reducing crop wastage</a:t>
            </a:r>
            <a:endParaRPr lang="en-IN" sz="2400" dirty="0"/>
          </a:p>
        </p:txBody>
      </p:sp>
    </p:spTree>
    <p:extLst>
      <p:ext uri="{BB962C8B-B14F-4D97-AF65-F5344CB8AC3E}">
        <p14:creationId xmlns:p14="http://schemas.microsoft.com/office/powerpoint/2010/main" val="2196882695"/>
      </p:ext>
    </p:extLst>
  </p:cSld>
  <p:clrMapOvr>
    <a:masterClrMapping/>
  </p:clrMapOvr>
  <mc:AlternateContent xmlns:mc="http://schemas.openxmlformats.org/markup-compatibility/2006" xmlns:p14="http://schemas.microsoft.com/office/powerpoint/2010/main">
    <mc:Choice Requires="p14">
      <p:transition spd="slow" p14:dur="2000">
        <p14:ferris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path" presetSubtype="0" accel="50000" decel="50000" fill="hold" grpId="0" nodeType="withEffect">
                                  <p:stCondLst>
                                    <p:cond delay="0"/>
                                  </p:stCondLst>
                                  <p:childTnLst>
                                    <p:animMotion origin="layout" path="M -0.18151 -0.05254 L 0.06888 -0.05254 C 0.18073 -0.05254 0.3194 -0.22245 0.3194 -0.35926 L 0.3194 -0.66597 " pathEditMode="relative" rAng="0" ptsTypes="AAAA">
                                      <p:cBhvr>
                                        <p:cTn id="6" dur="2800" fill="hold"/>
                                        <p:tgtEl>
                                          <p:spTgt spid="3"/>
                                        </p:tgtEl>
                                        <p:attrNameLst>
                                          <p:attrName>ppt_x</p:attrName>
                                          <p:attrName>ppt_y</p:attrName>
                                        </p:attrNameLst>
                                      </p:cBhvr>
                                      <p:rCtr x="25039" y="-30671"/>
                                    </p:animMotion>
                                  </p:childTnLst>
                                </p:cTn>
                              </p:par>
                              <p:par>
                                <p:cTn id="7" presetID="4" presetClass="entr" presetSubtype="32" fill="hold" grpId="0" nodeType="withEffect">
                                  <p:stCondLst>
                                    <p:cond delay="2700"/>
                                  </p:stCondLst>
                                  <p:childTnLst>
                                    <p:set>
                                      <p:cBhvr>
                                        <p:cTn id="8" dur="1" fill="hold">
                                          <p:stCondLst>
                                            <p:cond delay="0"/>
                                          </p:stCondLst>
                                        </p:cTn>
                                        <p:tgtEl>
                                          <p:spTgt spid="4"/>
                                        </p:tgtEl>
                                        <p:attrNameLst>
                                          <p:attrName>style.visibility</p:attrName>
                                        </p:attrNameLst>
                                      </p:cBhvr>
                                      <p:to>
                                        <p:strVal val="visible"/>
                                      </p:to>
                                    </p:set>
                                    <p:animEffect transition="in" filter="box(out)">
                                      <p:cBhvr>
                                        <p:cTn id="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05404" y="1803167"/>
            <a:ext cx="1466326" cy="1466326"/>
          </a:xfrm>
          <a:prstGeom prst="rect">
            <a:avLst/>
          </a:prstGeom>
        </p:spPr>
      </p:pic>
      <p:pic>
        <p:nvPicPr>
          <p:cNvPr id="4" name="Picture 3"/>
          <p:cNvPicPr>
            <a:picLocks noChangeAspect="1"/>
          </p:cNvPicPr>
          <p:nvPr/>
        </p:nvPicPr>
        <p:blipFill>
          <a:blip r:embed="rId3"/>
          <a:stretch>
            <a:fillRect/>
          </a:stretch>
        </p:blipFill>
        <p:spPr>
          <a:xfrm>
            <a:off x="3336433" y="1748303"/>
            <a:ext cx="2375116" cy="1580532"/>
          </a:xfrm>
          <a:prstGeom prst="rect">
            <a:avLst/>
          </a:prstGeom>
        </p:spPr>
      </p:pic>
      <p:pic>
        <p:nvPicPr>
          <p:cNvPr id="5" name="Picture 4"/>
          <p:cNvPicPr>
            <a:picLocks noChangeAspect="1"/>
          </p:cNvPicPr>
          <p:nvPr/>
        </p:nvPicPr>
        <p:blipFill>
          <a:blip r:embed="rId4"/>
          <a:stretch>
            <a:fillRect/>
          </a:stretch>
        </p:blipFill>
        <p:spPr>
          <a:xfrm>
            <a:off x="6962238" y="1887555"/>
            <a:ext cx="1302027" cy="1302027"/>
          </a:xfrm>
          <a:prstGeom prst="rect">
            <a:avLst/>
          </a:prstGeom>
        </p:spPr>
      </p:pic>
      <p:pic>
        <p:nvPicPr>
          <p:cNvPr id="6" name="Picture 5"/>
          <p:cNvPicPr>
            <a:picLocks noChangeAspect="1"/>
          </p:cNvPicPr>
          <p:nvPr/>
        </p:nvPicPr>
        <p:blipFill>
          <a:blip r:embed="rId5"/>
          <a:stretch>
            <a:fillRect/>
          </a:stretch>
        </p:blipFill>
        <p:spPr>
          <a:xfrm>
            <a:off x="9514954" y="1489721"/>
            <a:ext cx="1983489" cy="1983489"/>
          </a:xfrm>
          <a:prstGeom prst="rect">
            <a:avLst/>
          </a:prstGeom>
        </p:spPr>
      </p:pic>
      <p:pic>
        <p:nvPicPr>
          <p:cNvPr id="9" name="Picture 8"/>
          <p:cNvPicPr>
            <a:picLocks noChangeAspect="1"/>
          </p:cNvPicPr>
          <p:nvPr/>
        </p:nvPicPr>
        <p:blipFill>
          <a:blip r:embed="rId6"/>
          <a:stretch>
            <a:fillRect/>
          </a:stretch>
        </p:blipFill>
        <p:spPr>
          <a:xfrm>
            <a:off x="6108410" y="3626885"/>
            <a:ext cx="2839912" cy="2839912"/>
          </a:xfrm>
          <a:prstGeom prst="rect">
            <a:avLst/>
          </a:prstGeom>
        </p:spPr>
      </p:pic>
      <p:pic>
        <p:nvPicPr>
          <p:cNvPr id="11" name="Picture 10"/>
          <p:cNvPicPr>
            <a:picLocks noChangeAspect="1"/>
          </p:cNvPicPr>
          <p:nvPr/>
        </p:nvPicPr>
        <p:blipFill>
          <a:blip r:embed="rId7"/>
          <a:stretch>
            <a:fillRect/>
          </a:stretch>
        </p:blipFill>
        <p:spPr>
          <a:xfrm>
            <a:off x="9128887" y="4651664"/>
            <a:ext cx="1377812" cy="1377812"/>
          </a:xfrm>
          <a:prstGeom prst="rect">
            <a:avLst/>
          </a:prstGeom>
        </p:spPr>
      </p:pic>
      <p:cxnSp>
        <p:nvCxnSpPr>
          <p:cNvPr id="7" name="Straight Arrow Connector 6"/>
          <p:cNvCxnSpPr>
            <a:stCxn id="3" idx="3"/>
            <a:endCxn id="4" idx="1"/>
          </p:cNvCxnSpPr>
          <p:nvPr/>
        </p:nvCxnSpPr>
        <p:spPr>
          <a:xfrm>
            <a:off x="2571730" y="2536330"/>
            <a:ext cx="764703" cy="2239"/>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507258" y="2479226"/>
            <a:ext cx="764703" cy="2239"/>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296604" y="3328835"/>
            <a:ext cx="46028" cy="871963"/>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532120" y="2536330"/>
            <a:ext cx="1060704"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507258" y="5340570"/>
            <a:ext cx="621629" cy="953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33272" y="3473210"/>
            <a:ext cx="1346844" cy="369332"/>
          </a:xfrm>
          <a:prstGeom prst="rect">
            <a:avLst/>
          </a:prstGeom>
          <a:noFill/>
        </p:spPr>
        <p:txBody>
          <a:bodyPr wrap="none" rtlCol="0">
            <a:spAutoFit/>
          </a:bodyPr>
          <a:lstStyle/>
          <a:p>
            <a:r>
              <a:rPr lang="en-IN" dirty="0" err="1" smtClean="0"/>
              <a:t>IoT</a:t>
            </a:r>
            <a:r>
              <a:rPr lang="en-IN" dirty="0" smtClean="0"/>
              <a:t> Device</a:t>
            </a:r>
            <a:endParaRPr lang="en-IN" dirty="0"/>
          </a:p>
        </p:txBody>
      </p:sp>
      <p:sp>
        <p:nvSpPr>
          <p:cNvPr id="19" name="TextBox 18"/>
          <p:cNvSpPr txBox="1"/>
          <p:nvPr/>
        </p:nvSpPr>
        <p:spPr>
          <a:xfrm>
            <a:off x="3846080" y="3479071"/>
            <a:ext cx="1548822" cy="646331"/>
          </a:xfrm>
          <a:prstGeom prst="rect">
            <a:avLst/>
          </a:prstGeom>
          <a:noFill/>
        </p:spPr>
        <p:txBody>
          <a:bodyPr wrap="none" rtlCol="0">
            <a:spAutoFit/>
          </a:bodyPr>
          <a:lstStyle/>
          <a:p>
            <a:pPr algn="ctr"/>
            <a:r>
              <a:rPr lang="en-IN" dirty="0" smtClean="0"/>
              <a:t>IBM Watson </a:t>
            </a:r>
          </a:p>
          <a:p>
            <a:pPr algn="ctr"/>
            <a:r>
              <a:rPr lang="en-IN" dirty="0" err="1" smtClean="0"/>
              <a:t>IoT</a:t>
            </a:r>
            <a:r>
              <a:rPr lang="en-IN" dirty="0" smtClean="0"/>
              <a:t> Platform</a:t>
            </a:r>
            <a:endParaRPr lang="en-IN" dirty="0"/>
          </a:p>
        </p:txBody>
      </p:sp>
      <p:sp>
        <p:nvSpPr>
          <p:cNvPr id="20" name="TextBox 19"/>
          <p:cNvSpPr txBox="1"/>
          <p:nvPr/>
        </p:nvSpPr>
        <p:spPr>
          <a:xfrm>
            <a:off x="9466990" y="3476912"/>
            <a:ext cx="2079415" cy="369332"/>
          </a:xfrm>
          <a:prstGeom prst="rect">
            <a:avLst/>
          </a:prstGeom>
          <a:noFill/>
        </p:spPr>
        <p:txBody>
          <a:bodyPr wrap="none" rtlCol="0">
            <a:spAutoFit/>
          </a:bodyPr>
          <a:lstStyle/>
          <a:p>
            <a:r>
              <a:rPr lang="en-IN" dirty="0" smtClean="0"/>
              <a:t>Web Application</a:t>
            </a:r>
            <a:endParaRPr lang="en-IN" dirty="0"/>
          </a:p>
        </p:txBody>
      </p:sp>
      <p:sp>
        <p:nvSpPr>
          <p:cNvPr id="22" name="TextBox 21"/>
          <p:cNvSpPr txBox="1"/>
          <p:nvPr/>
        </p:nvSpPr>
        <p:spPr>
          <a:xfrm>
            <a:off x="6193804" y="6395515"/>
            <a:ext cx="2313454" cy="369332"/>
          </a:xfrm>
          <a:prstGeom prst="rect">
            <a:avLst/>
          </a:prstGeom>
          <a:noFill/>
        </p:spPr>
        <p:txBody>
          <a:bodyPr wrap="none" rtlCol="0">
            <a:spAutoFit/>
          </a:bodyPr>
          <a:lstStyle/>
          <a:p>
            <a:r>
              <a:rPr lang="en-IN" dirty="0" smtClean="0"/>
              <a:t>Mobile Application</a:t>
            </a:r>
            <a:endParaRPr lang="en-IN" dirty="0"/>
          </a:p>
        </p:txBody>
      </p:sp>
      <p:sp>
        <p:nvSpPr>
          <p:cNvPr id="23" name="TextBox 22"/>
          <p:cNvSpPr txBox="1"/>
          <p:nvPr/>
        </p:nvSpPr>
        <p:spPr>
          <a:xfrm>
            <a:off x="9514954" y="6282131"/>
            <a:ext cx="708848" cy="369332"/>
          </a:xfrm>
          <a:prstGeom prst="rect">
            <a:avLst/>
          </a:prstGeom>
          <a:noFill/>
        </p:spPr>
        <p:txBody>
          <a:bodyPr wrap="none" rtlCol="0">
            <a:spAutoFit/>
          </a:bodyPr>
          <a:lstStyle/>
          <a:p>
            <a:r>
              <a:rPr lang="en-IN" dirty="0" smtClean="0"/>
              <a:t>User </a:t>
            </a:r>
            <a:endParaRPr lang="en-IN" dirty="0"/>
          </a:p>
        </p:txBody>
      </p:sp>
      <p:sp>
        <p:nvSpPr>
          <p:cNvPr id="24" name="TextBox 23"/>
          <p:cNvSpPr txBox="1"/>
          <p:nvPr/>
        </p:nvSpPr>
        <p:spPr>
          <a:xfrm>
            <a:off x="4142232" y="640824"/>
            <a:ext cx="3657733" cy="584775"/>
          </a:xfrm>
          <a:prstGeom prst="rect">
            <a:avLst/>
          </a:prstGeom>
          <a:noFill/>
        </p:spPr>
        <p:txBody>
          <a:bodyPr wrap="none" rtlCol="0">
            <a:spAutoFit/>
          </a:bodyPr>
          <a:lstStyle/>
          <a:p>
            <a:r>
              <a:rPr lang="en-IN" sz="3200" dirty="0" smtClean="0">
                <a:latin typeface="Copperplate Gothic Bold" panose="020E0705020206020404" pitchFamily="34" charset="0"/>
              </a:rPr>
              <a:t>Block Diagram</a:t>
            </a:r>
            <a:endParaRPr lang="en-IN" sz="3200" dirty="0">
              <a:latin typeface="Copperplate Gothic Bold" panose="020E0705020206020404" pitchFamily="34" charset="0"/>
            </a:endParaRPr>
          </a:p>
        </p:txBody>
      </p:sp>
    </p:spTree>
    <p:extLst>
      <p:ext uri="{BB962C8B-B14F-4D97-AF65-F5344CB8AC3E}">
        <p14:creationId xmlns:p14="http://schemas.microsoft.com/office/powerpoint/2010/main" val="419796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par>
                                <p:cTn id="16" presetID="10" presetClass="entr" presetSubtype="0" fill="hold" nodeType="withEffect">
                                  <p:stCondLst>
                                    <p:cond delay="60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grpId="0" nodeType="withEffect">
                                  <p:stCondLst>
                                    <p:cond delay="6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par>
                                <p:cTn id="27" presetID="10" presetClass="entr" presetSubtype="0" fill="hold" nodeType="with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22" presetClass="entr" presetSubtype="8" fill="hold" nodeType="withEffect">
                                  <p:stCondLst>
                                    <p:cond delay="60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par>
                                <p:cTn id="33" presetID="22" presetClass="entr" presetSubtype="1" fill="hold" nodeType="withEffect">
                                  <p:stCondLst>
                                    <p:cond delay="70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80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nodeType="withEffect">
                                  <p:stCondLst>
                                    <p:cond delay="80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par>
                                <p:cTn id="44" presetID="10" presetClass="entr" presetSubtype="0" fill="hold" grpId="0" nodeType="withEffect">
                                  <p:stCondLst>
                                    <p:cond delay="80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90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500"/>
                                        <p:tgtEl>
                                          <p:spTgt spid="16"/>
                                        </p:tgtEl>
                                      </p:cBhvr>
                                    </p:animEffect>
                                  </p:childTnLst>
                                </p:cTn>
                              </p:par>
                              <p:par>
                                <p:cTn id="55" presetID="10" presetClass="entr" presetSubtype="0" fill="hold" nodeType="withEffect">
                                  <p:stCondLst>
                                    <p:cond delay="50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011" y="1801181"/>
            <a:ext cx="7591552" cy="427024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3931" y="1801181"/>
            <a:ext cx="7616952" cy="428453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11443" y="1801181"/>
            <a:ext cx="7616952" cy="428453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89851" y="1801181"/>
            <a:ext cx="7589520" cy="426910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58531" y="1798895"/>
            <a:ext cx="7607808" cy="427939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18651" y="1814325"/>
            <a:ext cx="7580376" cy="426396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5" name="Picture 14"/>
          <p:cNvPicPr>
            <a:picLocks noChangeAspect="1"/>
          </p:cNvPicPr>
          <p:nvPr/>
        </p:nvPicPr>
        <p:blipFill rotWithShape="1">
          <a:blip r:embed="rId8">
            <a:extLst>
              <a:ext uri="{28A0092B-C50C-407E-A947-70E740481C1C}">
                <a14:useLocalDpi xmlns:a14="http://schemas.microsoft.com/office/drawing/2010/main" val="0"/>
              </a:ext>
            </a:extLst>
          </a:blip>
          <a:srcRect l="911" t="7141" r="124" b="28574"/>
          <a:stretch/>
        </p:blipFill>
        <p:spPr>
          <a:xfrm>
            <a:off x="6925275" y="1792037"/>
            <a:ext cx="3054096" cy="436168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8" name="TextBox 7"/>
          <p:cNvSpPr txBox="1"/>
          <p:nvPr/>
        </p:nvSpPr>
        <p:spPr>
          <a:xfrm>
            <a:off x="2523557" y="3076677"/>
            <a:ext cx="6706006" cy="1200329"/>
          </a:xfrm>
          <a:prstGeom prst="rect">
            <a:avLst/>
          </a:prstGeom>
          <a:noFill/>
        </p:spPr>
        <p:txBody>
          <a:bodyPr wrap="square" rtlCol="0">
            <a:spAutoFit/>
          </a:bodyPr>
          <a:lstStyle/>
          <a:p>
            <a:pPr algn="ctr"/>
            <a:r>
              <a:rPr lang="en-IN" sz="7200" dirty="0" smtClean="0">
                <a:latin typeface="Copperplate Gothic Bold" panose="020E0705020206020404" pitchFamily="34" charset="0"/>
              </a:rPr>
              <a:t>Activities</a:t>
            </a:r>
            <a:endParaRPr lang="en-IN" sz="7200" dirty="0">
              <a:latin typeface="Copperplate Gothic Bold" panose="020E0705020206020404" pitchFamily="34" charset="0"/>
            </a:endParaRPr>
          </a:p>
        </p:txBody>
      </p:sp>
    </p:spTree>
    <p:extLst>
      <p:ext uri="{BB962C8B-B14F-4D97-AF65-F5344CB8AC3E}">
        <p14:creationId xmlns:p14="http://schemas.microsoft.com/office/powerpoint/2010/main" val="3761287219"/>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grpId="0" nodeType="clickEffect">
                                  <p:stCondLst>
                                    <p:cond delay="0"/>
                                  </p:stCondLst>
                                  <p:childTnLst>
                                    <p:anim calcmode="lin" valueType="num">
                                      <p:cBhvr additive="base">
                                        <p:cTn id="6" dur="500"/>
                                        <p:tgtEl>
                                          <p:spTgt spid="8"/>
                                        </p:tgtEl>
                                        <p:attrNameLst>
                                          <p:attrName>ppt_x</p:attrName>
                                        </p:attrNameLst>
                                      </p:cBhvr>
                                      <p:tavLst>
                                        <p:tav tm="0">
                                          <p:val>
                                            <p:strVal val="ppt_x"/>
                                          </p:val>
                                        </p:tav>
                                        <p:tav tm="100000">
                                          <p:val>
                                            <p:strVal val="ppt_x"/>
                                          </p:val>
                                        </p:tav>
                                      </p:tavLst>
                                    </p:anim>
                                    <p:anim calcmode="lin" valueType="num">
                                      <p:cBhvr additive="base">
                                        <p:cTn id="7" dur="500"/>
                                        <p:tgtEl>
                                          <p:spTgt spid="8"/>
                                        </p:tgtEl>
                                        <p:attrNameLst>
                                          <p:attrName>ppt_y</p:attrName>
                                        </p:attrNameLst>
                                      </p:cBhvr>
                                      <p:tavLst>
                                        <p:tav tm="0">
                                          <p:val>
                                            <p:strVal val="ppt_y"/>
                                          </p:val>
                                        </p:tav>
                                        <p:tav tm="100000">
                                          <p:val>
                                            <p:strVal val="0-ppt_h/2"/>
                                          </p:val>
                                        </p:tav>
                                      </p:tavLst>
                                    </p:anim>
                                    <p:set>
                                      <p:cBhvr>
                                        <p:cTn id="8" dur="1" fill="hold">
                                          <p:stCondLst>
                                            <p:cond delay="499"/>
                                          </p:stCondLst>
                                        </p:cTn>
                                        <p:tgtEl>
                                          <p:spTgt spid="8"/>
                                        </p:tgtEl>
                                        <p:attrNameLst>
                                          <p:attrName>style.visibility</p:attrName>
                                        </p:attrNameLst>
                                      </p:cBhvr>
                                      <p:to>
                                        <p:strVal val="hidden"/>
                                      </p:to>
                                    </p:set>
                                  </p:childTnLst>
                                </p:cTn>
                              </p:par>
                              <p:par>
                                <p:cTn id="9" presetID="42" presetClass="entr" presetSubtype="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50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50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50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50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50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1000"/>
                                        <p:tgtEl>
                                          <p:spTgt spid="14"/>
                                        </p:tgtEl>
                                      </p:cBhvr>
                                    </p:animEffect>
                                    <p:anim calcmode="lin" valueType="num">
                                      <p:cBhvr>
                                        <p:cTn id="47" dur="1000" fill="hold"/>
                                        <p:tgtEl>
                                          <p:spTgt spid="14"/>
                                        </p:tgtEl>
                                        <p:attrNameLst>
                                          <p:attrName>ppt_x</p:attrName>
                                        </p:attrNameLst>
                                      </p:cBhvr>
                                      <p:tavLst>
                                        <p:tav tm="0">
                                          <p:val>
                                            <p:strVal val="#ppt_x"/>
                                          </p:val>
                                        </p:tav>
                                        <p:tav tm="100000">
                                          <p:val>
                                            <p:strVal val="#ppt_x"/>
                                          </p:val>
                                        </p:tav>
                                      </p:tavLst>
                                    </p:anim>
                                    <p:anim calcmode="lin" valueType="num">
                                      <p:cBhvr>
                                        <p:cTn id="4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50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1000"/>
                                        <p:tgtEl>
                                          <p:spTgt spid="15"/>
                                        </p:tgtEl>
                                      </p:cBhvr>
                                    </p:animEffect>
                                    <p:anim calcmode="lin" valueType="num">
                                      <p:cBhvr>
                                        <p:cTn id="54" dur="1000" fill="hold"/>
                                        <p:tgtEl>
                                          <p:spTgt spid="15"/>
                                        </p:tgtEl>
                                        <p:attrNameLst>
                                          <p:attrName>ppt_x</p:attrName>
                                        </p:attrNameLst>
                                      </p:cBhvr>
                                      <p:tavLst>
                                        <p:tav tm="0">
                                          <p:val>
                                            <p:strVal val="#ppt_x"/>
                                          </p:val>
                                        </p:tav>
                                        <p:tav tm="100000">
                                          <p:val>
                                            <p:strVal val="#ppt_x"/>
                                          </p:val>
                                        </p:tav>
                                      </p:tavLst>
                                    </p:anim>
                                    <p:anim calcmode="lin" valueType="num">
                                      <p:cBhvr>
                                        <p:cTn id="5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96558" y="1089898"/>
            <a:ext cx="10095722" cy="4678204"/>
          </a:xfrm>
          <a:prstGeom prst="rect">
            <a:avLst/>
          </a:prstGeom>
        </p:spPr>
        <p:txBody>
          <a:bodyPr wrap="square">
            <a:spAutoFit/>
          </a:bodyPr>
          <a:lstStyle/>
          <a:p>
            <a:pPr algn="ctr"/>
            <a:r>
              <a:rPr lang="en-IN" sz="3200" dirty="0">
                <a:latin typeface="Copperplate Gothic Bold" panose="020E0705020206020404" pitchFamily="34" charset="0"/>
              </a:rPr>
              <a:t>Advantages</a:t>
            </a:r>
          </a:p>
          <a:p>
            <a:r>
              <a:rPr lang="en-US" dirty="0"/>
              <a:t>● All the data like climatic conditions and changes in them, soil or crop</a:t>
            </a:r>
          </a:p>
          <a:p>
            <a:r>
              <a:rPr lang="en-US" dirty="0"/>
              <a:t>conditions everything can be easily monitored.</a:t>
            </a:r>
          </a:p>
          <a:p>
            <a:r>
              <a:rPr lang="en-US" dirty="0"/>
              <a:t>● Risk of crop damage can be lowered to a greater extent.</a:t>
            </a:r>
          </a:p>
          <a:p>
            <a:r>
              <a:rPr lang="en-US" dirty="0"/>
              <a:t>● Many difficult challenges can be avoided making the process automated and the</a:t>
            </a:r>
          </a:p>
          <a:p>
            <a:r>
              <a:rPr lang="en-US" dirty="0"/>
              <a:t>quality of crops can be maintained.</a:t>
            </a:r>
          </a:p>
          <a:p>
            <a:r>
              <a:rPr lang="en-US" dirty="0"/>
              <a:t>● The process included in farming can be controlled using the web applications</a:t>
            </a:r>
          </a:p>
          <a:p>
            <a:r>
              <a:rPr lang="en-IN" dirty="0"/>
              <a:t>from anywhere, anytime</a:t>
            </a:r>
            <a:r>
              <a:rPr lang="en-IN" dirty="0" smtClean="0"/>
              <a:t>.</a:t>
            </a:r>
          </a:p>
          <a:p>
            <a:endParaRPr lang="en-IN" dirty="0">
              <a:latin typeface="CIDFont+F3"/>
            </a:endParaRPr>
          </a:p>
          <a:p>
            <a:pPr algn="ctr"/>
            <a:r>
              <a:rPr lang="en-IN" sz="3200" dirty="0" smtClean="0">
                <a:latin typeface="Copperplate Gothic Bold" panose="020E0705020206020404" pitchFamily="34" charset="0"/>
              </a:rPr>
              <a:t>Disadvantages</a:t>
            </a:r>
            <a:endParaRPr lang="en-IN" sz="3200" dirty="0">
              <a:latin typeface="Copperplate Gothic Bold" panose="020E0705020206020404" pitchFamily="34" charset="0"/>
            </a:endParaRPr>
          </a:p>
          <a:p>
            <a:r>
              <a:rPr lang="en-US" dirty="0">
                <a:latin typeface="CIDFont+F3"/>
              </a:rPr>
              <a:t>● </a:t>
            </a:r>
            <a:r>
              <a:rPr lang="en-US" dirty="0"/>
              <a:t>Smart Agriculture requires internet connectivity continuously, but rural parts can</a:t>
            </a:r>
          </a:p>
          <a:p>
            <a:r>
              <a:rPr lang="en-IN" dirty="0"/>
              <a:t>not </a:t>
            </a:r>
            <a:r>
              <a:rPr lang="en-IN" dirty="0" err="1"/>
              <a:t>fulfill</a:t>
            </a:r>
            <a:r>
              <a:rPr lang="en-IN" dirty="0"/>
              <a:t> this requirement.</a:t>
            </a:r>
          </a:p>
          <a:p>
            <a:r>
              <a:rPr lang="en-US" dirty="0"/>
              <a:t>● Any faults in the sensors can cause great loss in the agriculture, due to wrong records</a:t>
            </a:r>
          </a:p>
          <a:p>
            <a:r>
              <a:rPr lang="en-US" dirty="0"/>
              <a:t>and the actions of automated processes.</a:t>
            </a:r>
          </a:p>
          <a:p>
            <a:r>
              <a:rPr lang="en-US" dirty="0"/>
              <a:t>● </a:t>
            </a:r>
            <a:r>
              <a:rPr lang="en-US" dirty="0" err="1"/>
              <a:t>IoT</a:t>
            </a:r>
            <a:r>
              <a:rPr lang="en-US" dirty="0"/>
              <a:t> devices need much money to implement.</a:t>
            </a:r>
            <a:endParaRPr lang="en-IN" dirty="0"/>
          </a:p>
        </p:txBody>
      </p:sp>
    </p:spTree>
    <p:extLst>
      <p:ext uri="{BB962C8B-B14F-4D97-AF65-F5344CB8AC3E}">
        <p14:creationId xmlns:p14="http://schemas.microsoft.com/office/powerpoint/2010/main" val="1890290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invX="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50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nodeType="withEffect">
                                  <p:stCondLst>
                                    <p:cond delay="50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par>
                                <p:cTn id="11" presetID="22" presetClass="entr" presetSubtype="8" fill="hold" nodeType="withEffect">
                                  <p:stCondLst>
                                    <p:cond delay="50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left)">
                                      <p:cBhvr>
                                        <p:cTn id="13" dur="500"/>
                                        <p:tgtEl>
                                          <p:spTgt spid="2">
                                            <p:txEl>
                                              <p:pRg st="2" end="2"/>
                                            </p:txEl>
                                          </p:spTgt>
                                        </p:tgtEl>
                                      </p:cBhvr>
                                    </p:animEffect>
                                  </p:childTnLst>
                                </p:cTn>
                              </p:par>
                              <p:par>
                                <p:cTn id="14" presetID="22" presetClass="entr" presetSubtype="8" fill="hold" nodeType="withEffect">
                                  <p:stCondLst>
                                    <p:cond delay="50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left)">
                                      <p:cBhvr>
                                        <p:cTn id="16" dur="500"/>
                                        <p:tgtEl>
                                          <p:spTgt spid="2">
                                            <p:txEl>
                                              <p:pRg st="3" end="3"/>
                                            </p:txEl>
                                          </p:spTgt>
                                        </p:tgtEl>
                                      </p:cBhvr>
                                    </p:animEffect>
                                  </p:childTnLst>
                                </p:cTn>
                              </p:par>
                              <p:par>
                                <p:cTn id="17" presetID="22" presetClass="entr" presetSubtype="8" fill="hold" nodeType="withEffect">
                                  <p:stCondLst>
                                    <p:cond delay="50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left)">
                                      <p:cBhvr>
                                        <p:cTn id="19" dur="500"/>
                                        <p:tgtEl>
                                          <p:spTgt spid="2">
                                            <p:txEl>
                                              <p:pRg st="4" end="4"/>
                                            </p:txEl>
                                          </p:spTgt>
                                        </p:tgtEl>
                                      </p:cBhvr>
                                    </p:animEffect>
                                  </p:childTnLst>
                                </p:cTn>
                              </p:par>
                              <p:par>
                                <p:cTn id="20" presetID="22" presetClass="entr" presetSubtype="8" fill="hold" nodeType="withEffect">
                                  <p:stCondLst>
                                    <p:cond delay="50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left)">
                                      <p:cBhvr>
                                        <p:cTn id="22" dur="500"/>
                                        <p:tgtEl>
                                          <p:spTgt spid="2">
                                            <p:txEl>
                                              <p:pRg st="5" end="5"/>
                                            </p:txEl>
                                          </p:spTgt>
                                        </p:tgtEl>
                                      </p:cBhvr>
                                    </p:animEffect>
                                  </p:childTnLst>
                                </p:cTn>
                              </p:par>
                              <p:par>
                                <p:cTn id="23" presetID="22" presetClass="entr" presetSubtype="8" fill="hold" nodeType="withEffect">
                                  <p:stCondLst>
                                    <p:cond delay="50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wipe(left)">
                                      <p:cBhvr>
                                        <p:cTn id="25" dur="500"/>
                                        <p:tgtEl>
                                          <p:spTgt spid="2">
                                            <p:txEl>
                                              <p:pRg st="6" end="6"/>
                                            </p:txEl>
                                          </p:spTgt>
                                        </p:tgtEl>
                                      </p:cBhvr>
                                    </p:animEffect>
                                  </p:childTnLst>
                                </p:cTn>
                              </p:par>
                              <p:par>
                                <p:cTn id="26" presetID="22" presetClass="entr" presetSubtype="8" fill="hold" nodeType="withEffect">
                                  <p:stCondLst>
                                    <p:cond delay="50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wipe(left)">
                                      <p:cBhvr>
                                        <p:cTn id="28" dur="500"/>
                                        <p:tgtEl>
                                          <p:spTgt spid="2">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animEffect transition="in" filter="wipe(left)">
                                      <p:cBhvr>
                                        <p:cTn id="33" dur="500"/>
                                        <p:tgtEl>
                                          <p:spTgt spid="2">
                                            <p:txEl>
                                              <p:pRg st="9" end="9"/>
                                            </p:txEl>
                                          </p:spTgt>
                                        </p:tgtEl>
                                      </p:cBhvr>
                                    </p:animEffect>
                                  </p:childTnLst>
                                </p:cTn>
                              </p:par>
                              <p:par>
                                <p:cTn id="34" presetID="22" presetClass="entr" presetSubtype="8" fill="hold" nodeType="withEffect">
                                  <p:stCondLst>
                                    <p:cond delay="0"/>
                                  </p:stCondLst>
                                  <p:childTnLst>
                                    <p:set>
                                      <p:cBhvr>
                                        <p:cTn id="35" dur="1" fill="hold">
                                          <p:stCondLst>
                                            <p:cond delay="0"/>
                                          </p:stCondLst>
                                        </p:cTn>
                                        <p:tgtEl>
                                          <p:spTgt spid="2">
                                            <p:txEl>
                                              <p:pRg st="10" end="10"/>
                                            </p:txEl>
                                          </p:spTgt>
                                        </p:tgtEl>
                                        <p:attrNameLst>
                                          <p:attrName>style.visibility</p:attrName>
                                        </p:attrNameLst>
                                      </p:cBhvr>
                                      <p:to>
                                        <p:strVal val="visible"/>
                                      </p:to>
                                    </p:set>
                                    <p:animEffect transition="in" filter="wipe(left)">
                                      <p:cBhvr>
                                        <p:cTn id="36" dur="500"/>
                                        <p:tgtEl>
                                          <p:spTgt spid="2">
                                            <p:txEl>
                                              <p:pRg st="10" end="10"/>
                                            </p:txEl>
                                          </p:spTgt>
                                        </p:tgtEl>
                                      </p:cBhvr>
                                    </p:animEffect>
                                  </p:childTnLst>
                                </p:cTn>
                              </p:par>
                              <p:par>
                                <p:cTn id="37" presetID="22" presetClass="entr" presetSubtype="8" fill="hold" nodeType="with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animEffect transition="in" filter="wipe(left)">
                                      <p:cBhvr>
                                        <p:cTn id="39" dur="500"/>
                                        <p:tgtEl>
                                          <p:spTgt spid="2">
                                            <p:txEl>
                                              <p:pRg st="11" end="11"/>
                                            </p:txEl>
                                          </p:spTgt>
                                        </p:tgtEl>
                                      </p:cBhvr>
                                    </p:animEffect>
                                  </p:childTnLst>
                                </p:cTn>
                              </p:par>
                              <p:par>
                                <p:cTn id="40" presetID="22" presetClass="entr" presetSubtype="8" fill="hold" nodeType="withEffect">
                                  <p:stCondLst>
                                    <p:cond delay="0"/>
                                  </p:stCondLst>
                                  <p:childTnLst>
                                    <p:set>
                                      <p:cBhvr>
                                        <p:cTn id="41" dur="1" fill="hold">
                                          <p:stCondLst>
                                            <p:cond delay="0"/>
                                          </p:stCondLst>
                                        </p:cTn>
                                        <p:tgtEl>
                                          <p:spTgt spid="2">
                                            <p:txEl>
                                              <p:pRg st="12" end="12"/>
                                            </p:txEl>
                                          </p:spTgt>
                                        </p:tgtEl>
                                        <p:attrNameLst>
                                          <p:attrName>style.visibility</p:attrName>
                                        </p:attrNameLst>
                                      </p:cBhvr>
                                      <p:to>
                                        <p:strVal val="visible"/>
                                      </p:to>
                                    </p:set>
                                    <p:animEffect transition="in" filter="wipe(left)">
                                      <p:cBhvr>
                                        <p:cTn id="42" dur="500"/>
                                        <p:tgtEl>
                                          <p:spTgt spid="2">
                                            <p:txEl>
                                              <p:pRg st="12" end="12"/>
                                            </p:txEl>
                                          </p:spTgt>
                                        </p:tgtEl>
                                      </p:cBhvr>
                                    </p:animEffect>
                                  </p:childTnLst>
                                </p:cTn>
                              </p:par>
                              <p:par>
                                <p:cTn id="43" presetID="22" presetClass="entr" presetSubtype="8" fill="hold" nodeType="withEffect">
                                  <p:stCondLst>
                                    <p:cond delay="0"/>
                                  </p:stCondLst>
                                  <p:childTnLst>
                                    <p:set>
                                      <p:cBhvr>
                                        <p:cTn id="44" dur="1" fill="hold">
                                          <p:stCondLst>
                                            <p:cond delay="0"/>
                                          </p:stCondLst>
                                        </p:cTn>
                                        <p:tgtEl>
                                          <p:spTgt spid="2">
                                            <p:txEl>
                                              <p:pRg st="13" end="13"/>
                                            </p:txEl>
                                          </p:spTgt>
                                        </p:tgtEl>
                                        <p:attrNameLst>
                                          <p:attrName>style.visibility</p:attrName>
                                        </p:attrNameLst>
                                      </p:cBhvr>
                                      <p:to>
                                        <p:strVal val="visible"/>
                                      </p:to>
                                    </p:set>
                                    <p:animEffect transition="in" filter="wipe(left)">
                                      <p:cBhvr>
                                        <p:cTn id="45" dur="500"/>
                                        <p:tgtEl>
                                          <p:spTgt spid="2">
                                            <p:txEl>
                                              <p:pRg st="13" end="13"/>
                                            </p:txEl>
                                          </p:spTgt>
                                        </p:tgtEl>
                                      </p:cBhvr>
                                    </p:animEffect>
                                  </p:childTnLst>
                                </p:cTn>
                              </p:par>
                              <p:par>
                                <p:cTn id="46" presetID="22" presetClass="entr" presetSubtype="8" fill="hold" nodeType="withEffect">
                                  <p:stCondLst>
                                    <p:cond delay="0"/>
                                  </p:stCondLst>
                                  <p:childTnLst>
                                    <p:set>
                                      <p:cBhvr>
                                        <p:cTn id="47" dur="1" fill="hold">
                                          <p:stCondLst>
                                            <p:cond delay="0"/>
                                          </p:stCondLst>
                                        </p:cTn>
                                        <p:tgtEl>
                                          <p:spTgt spid="2">
                                            <p:txEl>
                                              <p:pRg st="14" end="14"/>
                                            </p:txEl>
                                          </p:spTgt>
                                        </p:tgtEl>
                                        <p:attrNameLst>
                                          <p:attrName>style.visibility</p:attrName>
                                        </p:attrNameLst>
                                      </p:cBhvr>
                                      <p:to>
                                        <p:strVal val="visible"/>
                                      </p:to>
                                    </p:set>
                                    <p:animEffect transition="in" filter="wipe(left)">
                                      <p:cBhvr>
                                        <p:cTn id="48"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9696" y="2159311"/>
            <a:ext cx="8339328" cy="2246769"/>
          </a:xfrm>
          <a:prstGeom prst="rect">
            <a:avLst/>
          </a:prstGeom>
        </p:spPr>
        <p:txBody>
          <a:bodyPr wrap="square">
            <a:spAutoFit/>
          </a:bodyPr>
          <a:lstStyle/>
          <a:p>
            <a:pPr algn="ctr"/>
            <a:r>
              <a:rPr lang="en-IN" sz="3200" dirty="0" smtClean="0">
                <a:latin typeface="Copperplate Gothic Bold" panose="020E0705020206020404" pitchFamily="34" charset="0"/>
              </a:rPr>
              <a:t>Applications</a:t>
            </a:r>
            <a:endParaRPr lang="en-IN" sz="3200" dirty="0">
              <a:latin typeface="Copperplate Gothic Bold" panose="020E0705020206020404" pitchFamily="34" charset="0"/>
            </a:endParaRPr>
          </a:p>
          <a:p>
            <a:r>
              <a:rPr lang="en-US" dirty="0">
                <a:latin typeface="CIDFont+F3"/>
              </a:rPr>
              <a:t>● Precision Farming that is farming processes can be made more controlled and</a:t>
            </a:r>
          </a:p>
          <a:p>
            <a:r>
              <a:rPr lang="en-IN" dirty="0">
                <a:latin typeface="CIDFont+F3"/>
              </a:rPr>
              <a:t>accurate.</a:t>
            </a:r>
          </a:p>
          <a:p>
            <a:r>
              <a:rPr lang="en-US" dirty="0">
                <a:latin typeface="CIDFont+F3"/>
              </a:rPr>
              <a:t>● Live monitoring can be done of all the processes and the conditions on the</a:t>
            </a:r>
          </a:p>
          <a:p>
            <a:r>
              <a:rPr lang="en-IN" dirty="0">
                <a:latin typeface="CIDFont+F3"/>
              </a:rPr>
              <a:t>agricultural field.</a:t>
            </a:r>
          </a:p>
          <a:p>
            <a:r>
              <a:rPr lang="en-US" dirty="0">
                <a:latin typeface="CIDFont+F3"/>
              </a:rPr>
              <a:t>● All the controls can be made just on the click.</a:t>
            </a:r>
          </a:p>
          <a:p>
            <a:r>
              <a:rPr lang="en-IN" dirty="0">
                <a:latin typeface="CIDFont+F3"/>
              </a:rPr>
              <a:t>● Quality can be maintained</a:t>
            </a:r>
            <a:endParaRPr lang="en-IN" dirty="0"/>
          </a:p>
        </p:txBody>
      </p:sp>
    </p:spTree>
    <p:extLst>
      <p:ext uri="{BB962C8B-B14F-4D97-AF65-F5344CB8AC3E}">
        <p14:creationId xmlns:p14="http://schemas.microsoft.com/office/powerpoint/2010/main" val="15839918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invX="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110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
  <TotalTime>207</TotalTime>
  <Words>320</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Bernard MT Condensed</vt:lpstr>
      <vt:lpstr>Century Gothic</vt:lpstr>
      <vt:lpstr>CIDFont+F3</vt:lpstr>
      <vt:lpstr>Copperplate Gothic Bold</vt:lpstr>
      <vt:lpstr>Copperplate Gothic Light</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f</dc:title>
  <dc:creator>Windows User</dc:creator>
  <cp:lastModifiedBy>Windows User</cp:lastModifiedBy>
  <cp:revision>23</cp:revision>
  <dcterms:created xsi:type="dcterms:W3CDTF">2022-11-17T12:44:25Z</dcterms:created>
  <dcterms:modified xsi:type="dcterms:W3CDTF">2022-11-19T07:23:58Z</dcterms:modified>
</cp:coreProperties>
</file>