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6" r:id="rId9"/>
    <p:sldId id="262" r:id="rId10"/>
    <p:sldId id="264" r:id="rId11"/>
    <p:sldId id="265" r:id="rId12"/>
  </p:sldIdLst>
  <p:sldSz cx="9144000" cy="5143500" type="screen16x9"/>
  <p:notesSz cx="6858000" cy="9144000"/>
  <p:embeddedFontLst>
    <p:embeddedFont>
      <p:font typeface="Raleway"/>
      <p:regular r:id="rId16"/>
    </p:embeddedFont>
    <p:embeddedFont>
      <p:font typeface="Lato" panose="020F0502020204030203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82d99f8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82d99f8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82d99f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82d99f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a82d99f8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a82d99f8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470fa2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470fa2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a8de80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a8de80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a8de80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a8de80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82d99f8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a82d99f8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a82d99f8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a82d99f8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GB" sz="3600" dirty="0">
                <a:solidFill>
                  <a:schemeClr val="accent6">
                    <a:lumMod val="2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Sign Language Interpretation System</a:t>
            </a:r>
            <a:endParaRPr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06450" y="2895314"/>
            <a:ext cx="7811100" cy="15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by:				Mentored By:</a:t>
            </a:r>
            <a:endParaRPr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>
              <a:lnSpc>
                <a:spcPct val="95000"/>
              </a:lnSpc>
              <a:buSzPts val="852"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Thennarasu.M                                                                       Ms.Panimalar.s.p.</a:t>
            </a:r>
            <a:endParaRPr lang="en-US"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Fazil Mohamed.M</a:t>
            </a:r>
            <a:endParaRPr lang="en-GB"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Anish George</a:t>
            </a:r>
            <a:endParaRPr lang="en-GB"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Rohit.N</a:t>
            </a:r>
            <a:r>
              <a:rPr lang="en-GB" sz="1495" b="1" dirty="0">
                <a:solidFill>
                  <a:srgbClr val="695D4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</a:t>
            </a:r>
            <a:endParaRPr sz="13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1404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386950" y="1550507"/>
            <a:ext cx="4370100" cy="2499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Char char="●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Sign language requires significant amount of time.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Char char="●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Different countries have their respective form of sign gesture communication which results in non-uniformity.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Char char="●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project aims at bridging the gap and ensuring the inclusion of deaf and mute community into the conventional world.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1404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Workflow Diagram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5"/>
          <p:cNvSpPr txBox="1"/>
          <p:nvPr/>
        </p:nvSpPr>
        <p:spPr>
          <a:xfrm>
            <a:off x="941499" y="2050081"/>
            <a:ext cx="3214800" cy="677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 has been done according to the given workflow diagram.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00968" y="688749"/>
            <a:ext cx="2819550" cy="43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06929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Software/Tools Used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931900" y="743300"/>
            <a:ext cx="3191400" cy="203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highlight>
                  <a:srgbClr val="F1C23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USED</a:t>
            </a:r>
            <a:endParaRPr sz="1600" b="1" dirty="0">
              <a:solidFill>
                <a:schemeClr val="dk2"/>
              </a:solidFill>
              <a:highlight>
                <a:srgbClr val="F1C232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TensorFlow Object Detection API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OpenCV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LabelImg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SSD MobileNet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2305894" y="3140575"/>
            <a:ext cx="2444700" cy="9027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highlight>
                  <a:srgbClr val="F1C23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USED</a:t>
            </a:r>
            <a:endParaRPr lang="en-US"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US" sz="1600" dirty="0" err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Jupyter</a:t>
            </a:r>
            <a:r>
              <a:rPr lang="en-US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Notebook</a:t>
            </a:r>
            <a:endParaRPr lang="en-US"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7775" y="1595675"/>
            <a:ext cx="1331300" cy="13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69484" y="3036675"/>
            <a:ext cx="2044200" cy="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668975" y="2926975"/>
            <a:ext cx="2894700" cy="1796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 b="1" dirty="0">
                <a:solidFill>
                  <a:schemeClr val="dk2"/>
                </a:solidFill>
                <a:highlight>
                  <a:srgbClr val="F1C23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USED</a:t>
            </a:r>
            <a:endParaRPr sz="2550" b="1" dirty="0">
              <a:solidFill>
                <a:schemeClr val="dk2"/>
              </a:solidFill>
              <a:highlight>
                <a:srgbClr val="F1C232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956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 panose="02020603050405020304"/>
              <a:buAutoNum type="arabicPeriod"/>
            </a:pPr>
            <a:r>
              <a:rPr lang="en-GB" sz="255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Local machine: 64-bit operating system, x-64 based processor</a:t>
            </a:r>
            <a:endParaRPr sz="255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 panose="02020603050405020304"/>
              <a:buAutoNum type="arabicPeriod"/>
            </a:pPr>
            <a:r>
              <a:rPr lang="en-GB" sz="255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In-built camera as webcam</a:t>
            </a:r>
            <a:endParaRPr sz="255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1404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Details of the Project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29450" y="555750"/>
            <a:ext cx="2060350" cy="44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784825" y="555750"/>
            <a:ext cx="3214800" cy="92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Coded in Javascript to leverage webcam in colab to collect images for training.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10225" y="1165350"/>
            <a:ext cx="3379200" cy="923400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Setup labelIng, which is an open source package that allows to label images for object detection.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4825" y="1927350"/>
            <a:ext cx="3214800" cy="677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Labelled each one of the sign language poses on local machine.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10175" y="2689350"/>
            <a:ext cx="3379200" cy="677100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Labelmap is a representation of all the different objects that are in the model.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784825" y="3298950"/>
            <a:ext cx="3214800" cy="677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Trained the model after setting up the configuration.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61525" y="3984750"/>
            <a:ext cx="3327900" cy="677100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loaded the model and regenerated it based on the training.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784825" y="4583850"/>
            <a:ext cx="3214800" cy="43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Detected sign language in real time.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Straight Connector 4"/>
          <p:cNvCxnSpPr>
            <a:stCxn id="123" idx="3"/>
          </p:cNvCxnSpPr>
          <p:nvPr/>
        </p:nvCxnSpPr>
        <p:spPr>
          <a:xfrm>
            <a:off x="3589425" y="1627050"/>
            <a:ext cx="25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25" idx="3"/>
          </p:cNvCxnSpPr>
          <p:nvPr/>
        </p:nvCxnSpPr>
        <p:spPr>
          <a:xfrm>
            <a:off x="3589375" y="3027900"/>
            <a:ext cx="25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7" idx="3"/>
          </p:cNvCxnSpPr>
          <p:nvPr/>
        </p:nvCxnSpPr>
        <p:spPr>
          <a:xfrm>
            <a:off x="3589425" y="4323300"/>
            <a:ext cx="25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22" idx="1"/>
          </p:cNvCxnSpPr>
          <p:nvPr/>
        </p:nvCxnSpPr>
        <p:spPr>
          <a:xfrm>
            <a:off x="5495000" y="914400"/>
            <a:ext cx="289825" cy="10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4" idx="1"/>
          </p:cNvCxnSpPr>
          <p:nvPr/>
        </p:nvCxnSpPr>
        <p:spPr>
          <a:xfrm>
            <a:off x="5495000" y="2265900"/>
            <a:ext cx="28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6" idx="1"/>
          </p:cNvCxnSpPr>
          <p:nvPr/>
        </p:nvCxnSpPr>
        <p:spPr>
          <a:xfrm>
            <a:off x="5495000" y="3637500"/>
            <a:ext cx="28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8" idx="1"/>
          </p:cNvCxnSpPr>
          <p:nvPr/>
        </p:nvCxnSpPr>
        <p:spPr>
          <a:xfrm flipH="1">
            <a:off x="5495000" y="4799400"/>
            <a:ext cx="28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26706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Interface 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75" y="1091782"/>
            <a:ext cx="4486275" cy="2523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8" y="2519065"/>
            <a:ext cx="4386262" cy="2467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26706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00625" y="1567150"/>
            <a:ext cx="793500" cy="32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5113300" y="692848"/>
            <a:ext cx="3003600" cy="1397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 b="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model now recognises the following sign languages:</a:t>
            </a:r>
            <a:br>
              <a:rPr lang="en-GB" sz="1400" b="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400" b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I Love You</a:t>
            </a: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 b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Yes</a:t>
            </a: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 b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No</a:t>
            </a: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244" y="1001026"/>
            <a:ext cx="3471862" cy="1952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99" y="2530091"/>
            <a:ext cx="4157494" cy="2338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4" y="3079639"/>
            <a:ext cx="3471862" cy="1796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6228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Contribution To Society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4673650" y="1166275"/>
            <a:ext cx="4018500" cy="717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Smoothen the day-to-day interaction of deaf and mute people.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71625" y="2075175"/>
            <a:ext cx="1593750" cy="15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4749850" y="3909475"/>
            <a:ext cx="4018500" cy="717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Eliminate discrimination because of the perceptable communication gap.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254050" y="1166275"/>
            <a:ext cx="4018500" cy="717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 the deaf and mute community into the conventional world..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254050" y="3909475"/>
            <a:ext cx="4018500" cy="717000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a feasible platform for the conventional world to interact with the deaf and mute community.</a:t>
            </a:r>
            <a:endParaRPr sz="14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254050" y="2461675"/>
            <a:ext cx="4018500" cy="717000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Recognise the diverse range of sign languages present around the globe.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21390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Scope</a:t>
            </a:r>
            <a:endParaRPr sz="254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3315625" y="948544"/>
            <a:ext cx="5648400" cy="6813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Upgrade dataset and training to recognise combination of static gestures.</a:t>
            </a:r>
            <a:endParaRPr sz="16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8850" y="1748075"/>
            <a:ext cx="2139000" cy="2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3315625" y="2036550"/>
            <a:ext cx="5648400" cy="53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Interpretation of facial expression by the real-time system.</a:t>
            </a:r>
            <a:endParaRPr sz="1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3315625" y="3037500"/>
            <a:ext cx="5648400" cy="53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Inclusion of different types of sign languages.</a:t>
            </a:r>
            <a:endParaRPr sz="1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3315625" y="3973575"/>
            <a:ext cx="5648400" cy="53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Integrating more words into the vocabulary of the system.</a:t>
            </a:r>
            <a:endParaRPr sz="1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Google Shape;207;p24"/>
          <p:cNvSpPr/>
          <p:nvPr/>
        </p:nvSpPr>
        <p:spPr>
          <a:xfrm rot="5400000">
            <a:off x="5860225" y="1716712"/>
            <a:ext cx="3204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07;p24"/>
          <p:cNvSpPr/>
          <p:nvPr/>
        </p:nvSpPr>
        <p:spPr>
          <a:xfrm rot="5400000">
            <a:off x="5860225" y="2698175"/>
            <a:ext cx="3204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207;p24"/>
          <p:cNvSpPr/>
          <p:nvPr/>
        </p:nvSpPr>
        <p:spPr>
          <a:xfrm rot="5400000">
            <a:off x="5860225" y="3653737"/>
            <a:ext cx="3204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Presentation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Raleway</vt:lpstr>
      <vt:lpstr>Lato</vt:lpstr>
      <vt:lpstr>Times New Roman</vt:lpstr>
      <vt:lpstr>Microsoft YaHei</vt:lpstr>
      <vt:lpstr>Arial Unicode MS</vt:lpstr>
      <vt:lpstr>Streamline</vt:lpstr>
      <vt:lpstr>Real-time Sign Language Interpretation System</vt:lpstr>
      <vt:lpstr>Problem Statement</vt:lpstr>
      <vt:lpstr>Workflow Diagram</vt:lpstr>
      <vt:lpstr>Software/Tools Used</vt:lpstr>
      <vt:lpstr>Details of the Project</vt:lpstr>
      <vt:lpstr>Interface </vt:lpstr>
      <vt:lpstr>- No</vt:lpstr>
      <vt:lpstr>Contribution To Society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Sign Language Interpretation System</dc:title>
  <dc:creator>Anish George</dc:creator>
  <cp:lastModifiedBy>Thennarasu M</cp:lastModifiedBy>
  <cp:revision>8</cp:revision>
  <dcterms:created xsi:type="dcterms:W3CDTF">2022-11-17T12:23:43Z</dcterms:created>
  <dcterms:modified xsi:type="dcterms:W3CDTF">2022-11-17T12:24:20Z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8C9034E992EA4B18967E6DB4A8FFB415</vt:lpwstr>
  </property>
  <property fmtid="{D5CDD505-2E9C-101B-9397-08002B2CF9AE}" pid="3" name="KSOProductBuildVer">
    <vt:lpwstr>1033-11.2.0.11380</vt:lpwstr>
  </property>
</Properties>
</file>