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6D"/>
    <a:srgbClr val="7F7F7F"/>
    <a:srgbClr val="A5ABBB"/>
    <a:srgbClr val="BDC2D0"/>
    <a:srgbClr val="D1D8E2"/>
    <a:srgbClr val="4FA6FF"/>
    <a:srgbClr val="FE7886"/>
    <a:srgbClr val="55F7B7"/>
    <a:srgbClr val="963EFF"/>
    <a:srgbClr val="64B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3"/>
    <p:restoredTop sz="94630"/>
  </p:normalViewPr>
  <p:slideViewPr>
    <p:cSldViewPr snapToGrid="0" snapToObjects="1">
      <p:cViewPr varScale="1">
        <p:scale>
          <a:sx n="70" d="100"/>
          <a:sy n="70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E25D2-2C58-8647-9153-EF1C2B4A8C96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A0793-C4F3-DE4C-83DB-4C5E35D168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38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269284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7B05-B5C2-1B45-80A0-938A76E675A9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D47C8-D094-1641-ABB8-CDCB1BAFC2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8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D0F6D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/>
          <p:nvPr/>
        </p:nvCxnSpPr>
        <p:spPr>
          <a:xfrm flipV="1">
            <a:off x="4577528" y="928915"/>
            <a:ext cx="0" cy="5929085"/>
          </a:xfrm>
          <a:prstGeom prst="line">
            <a:avLst/>
          </a:prstGeom>
          <a:ln>
            <a:solidFill>
              <a:srgbClr val="7F7F7F"/>
            </a:solidFill>
            <a:headEnd type="none" w="sm" len="sm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069925" y="159066"/>
            <a:ext cx="5609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SG" sz="2400" b="1" dirty="0" smtClean="0">
                <a:solidFill>
                  <a:schemeClr val="bg1"/>
                </a:solidFill>
                <a:latin typeface="Ubuntu" charset="0"/>
                <a:ea typeface="Ubuntu" charset="0"/>
                <a:cs typeface="Ubuntu" charset="0"/>
              </a:rPr>
              <a:t>MILESTONE  AND  ACTIVITY LIST  </a:t>
            </a:r>
            <a:endParaRPr lang="en-SG" sz="2400" b="1" dirty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</p:txBody>
      </p:sp>
      <p:sp>
        <p:nvSpPr>
          <p:cNvPr id="45" name="Rectangle 43"/>
          <p:cNvSpPr/>
          <p:nvPr/>
        </p:nvSpPr>
        <p:spPr>
          <a:xfrm rot="5400000">
            <a:off x="1492685" y="3103935"/>
            <a:ext cx="1443420" cy="2918300"/>
          </a:xfrm>
          <a:custGeom>
            <a:avLst/>
            <a:gdLst>
              <a:gd name="connsiteX0" fmla="*/ 0 w 956444"/>
              <a:gd name="connsiteY0" fmla="*/ 0 h 1521952"/>
              <a:gd name="connsiteX1" fmla="*/ 956444 w 956444"/>
              <a:gd name="connsiteY1" fmla="*/ 0 h 1521952"/>
              <a:gd name="connsiteX2" fmla="*/ 956444 w 956444"/>
              <a:gd name="connsiteY2" fmla="*/ 1521952 h 1521952"/>
              <a:gd name="connsiteX3" fmla="*/ 0 w 956444"/>
              <a:gd name="connsiteY3" fmla="*/ 1521952 h 1521952"/>
              <a:gd name="connsiteX4" fmla="*/ 0 w 956444"/>
              <a:gd name="connsiteY4" fmla="*/ 0 h 1521952"/>
              <a:gd name="connsiteX0" fmla="*/ 0 w 1051037"/>
              <a:gd name="connsiteY0" fmla="*/ 0 h 1521952"/>
              <a:gd name="connsiteX1" fmla="*/ 956444 w 1051037"/>
              <a:gd name="connsiteY1" fmla="*/ 0 h 1521952"/>
              <a:gd name="connsiteX2" fmla="*/ 1051037 w 1051037"/>
              <a:gd name="connsiteY2" fmla="*/ 1521952 h 1521952"/>
              <a:gd name="connsiteX3" fmla="*/ 0 w 1051037"/>
              <a:gd name="connsiteY3" fmla="*/ 1521952 h 1521952"/>
              <a:gd name="connsiteX4" fmla="*/ 0 w 1051037"/>
              <a:gd name="connsiteY4" fmla="*/ 0 h 1521952"/>
              <a:gd name="connsiteX0" fmla="*/ 0 w 1197955"/>
              <a:gd name="connsiteY0" fmla="*/ 0 h 1529296"/>
              <a:gd name="connsiteX1" fmla="*/ 956444 w 1197955"/>
              <a:gd name="connsiteY1" fmla="*/ 0 h 1529296"/>
              <a:gd name="connsiteX2" fmla="*/ 1197955 w 1197955"/>
              <a:gd name="connsiteY2" fmla="*/ 1529296 h 1529296"/>
              <a:gd name="connsiteX3" fmla="*/ 0 w 1197955"/>
              <a:gd name="connsiteY3" fmla="*/ 1521952 h 1529296"/>
              <a:gd name="connsiteX4" fmla="*/ 0 w 1197955"/>
              <a:gd name="connsiteY4" fmla="*/ 0 h 15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55" h="1529296">
                <a:moveTo>
                  <a:pt x="0" y="0"/>
                </a:moveTo>
                <a:lnTo>
                  <a:pt x="956444" y="0"/>
                </a:lnTo>
                <a:lnTo>
                  <a:pt x="1197955" y="1529296"/>
                </a:lnTo>
                <a:lnTo>
                  <a:pt x="0" y="15219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4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0" name="Rectangle 19"/>
          <p:cNvSpPr/>
          <p:nvPr/>
        </p:nvSpPr>
        <p:spPr>
          <a:xfrm>
            <a:off x="1862955" y="3844656"/>
            <a:ext cx="1810871" cy="1152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1" name="Rectangle 20"/>
          <p:cNvSpPr/>
          <p:nvPr/>
        </p:nvSpPr>
        <p:spPr>
          <a:xfrm>
            <a:off x="1459543" y="3844656"/>
            <a:ext cx="403412" cy="11522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4598937" y="4265560"/>
            <a:ext cx="1377237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243840" rIns="24384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OCTOBER</a:t>
            </a:r>
            <a:endParaRPr lang="en-US" sz="1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001947" y="4032666"/>
            <a:ext cx="1814345" cy="738664"/>
          </a:xfrm>
          <a:prstGeom prst="rect">
            <a:avLst/>
          </a:prstGeom>
          <a:noFill/>
        </p:spPr>
        <p:txBody>
          <a:bodyPr wrap="square" lIns="243840" rIns="24384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PROJECT PLANNING PHASE</a:t>
            </a:r>
            <a:endParaRPr lang="en-US" sz="1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16990" y="4292495"/>
            <a:ext cx="1814344" cy="256545"/>
          </a:xfrm>
          <a:prstGeom prst="rect">
            <a:avLst/>
          </a:prstGeom>
          <a:noFill/>
        </p:spPr>
        <p:txBody>
          <a:bodyPr wrap="square" lIns="243840" rIns="243840" rtlCol="0">
            <a:spAutoFit/>
          </a:bodyPr>
          <a:lstStyle/>
          <a:p>
            <a:endParaRPr lang="en-SG" sz="1067" dirty="0">
              <a:solidFill>
                <a:schemeClr val="tx1">
                  <a:lumMod val="50000"/>
                  <a:lumOff val="50000"/>
                </a:schemeClr>
              </a:solidFill>
              <a:latin typeface="Ubuntu Light" charset="0"/>
              <a:ea typeface="Ubuntu Light" charset="0"/>
              <a:cs typeface="Ubuntu Light" charset="0"/>
            </a:endParaRPr>
          </a:p>
        </p:txBody>
      </p:sp>
      <p:sp>
        <p:nvSpPr>
          <p:cNvPr id="62" name="Triangle 61"/>
          <p:cNvSpPr/>
          <p:nvPr/>
        </p:nvSpPr>
        <p:spPr>
          <a:xfrm rot="5400000">
            <a:off x="3595275" y="4316438"/>
            <a:ext cx="365760" cy="208661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50" name="Rectangle 43"/>
          <p:cNvSpPr/>
          <p:nvPr/>
        </p:nvSpPr>
        <p:spPr>
          <a:xfrm rot="16200000" flipH="1">
            <a:off x="6203077" y="4440077"/>
            <a:ext cx="1443420" cy="2918300"/>
          </a:xfrm>
          <a:custGeom>
            <a:avLst/>
            <a:gdLst>
              <a:gd name="connsiteX0" fmla="*/ 0 w 956444"/>
              <a:gd name="connsiteY0" fmla="*/ 0 h 1521952"/>
              <a:gd name="connsiteX1" fmla="*/ 956444 w 956444"/>
              <a:gd name="connsiteY1" fmla="*/ 0 h 1521952"/>
              <a:gd name="connsiteX2" fmla="*/ 956444 w 956444"/>
              <a:gd name="connsiteY2" fmla="*/ 1521952 h 1521952"/>
              <a:gd name="connsiteX3" fmla="*/ 0 w 956444"/>
              <a:gd name="connsiteY3" fmla="*/ 1521952 h 1521952"/>
              <a:gd name="connsiteX4" fmla="*/ 0 w 956444"/>
              <a:gd name="connsiteY4" fmla="*/ 0 h 1521952"/>
              <a:gd name="connsiteX0" fmla="*/ 0 w 1051037"/>
              <a:gd name="connsiteY0" fmla="*/ 0 h 1521952"/>
              <a:gd name="connsiteX1" fmla="*/ 956444 w 1051037"/>
              <a:gd name="connsiteY1" fmla="*/ 0 h 1521952"/>
              <a:gd name="connsiteX2" fmla="*/ 1051037 w 1051037"/>
              <a:gd name="connsiteY2" fmla="*/ 1521952 h 1521952"/>
              <a:gd name="connsiteX3" fmla="*/ 0 w 1051037"/>
              <a:gd name="connsiteY3" fmla="*/ 1521952 h 1521952"/>
              <a:gd name="connsiteX4" fmla="*/ 0 w 1051037"/>
              <a:gd name="connsiteY4" fmla="*/ 0 h 1521952"/>
              <a:gd name="connsiteX0" fmla="*/ 0 w 1197955"/>
              <a:gd name="connsiteY0" fmla="*/ 0 h 1529296"/>
              <a:gd name="connsiteX1" fmla="*/ 956444 w 1197955"/>
              <a:gd name="connsiteY1" fmla="*/ 0 h 1529296"/>
              <a:gd name="connsiteX2" fmla="*/ 1197955 w 1197955"/>
              <a:gd name="connsiteY2" fmla="*/ 1529296 h 1529296"/>
              <a:gd name="connsiteX3" fmla="*/ 0 w 1197955"/>
              <a:gd name="connsiteY3" fmla="*/ 1521952 h 1529296"/>
              <a:gd name="connsiteX4" fmla="*/ 0 w 1197955"/>
              <a:gd name="connsiteY4" fmla="*/ 0 h 15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55" h="1529296">
                <a:moveTo>
                  <a:pt x="0" y="0"/>
                </a:moveTo>
                <a:lnTo>
                  <a:pt x="956444" y="0"/>
                </a:lnTo>
                <a:lnTo>
                  <a:pt x="1197955" y="1529296"/>
                </a:lnTo>
                <a:lnTo>
                  <a:pt x="0" y="15219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4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8" name="Rectangle 37"/>
          <p:cNvSpPr/>
          <p:nvPr/>
        </p:nvSpPr>
        <p:spPr>
          <a:xfrm rot="10800000">
            <a:off x="5465639" y="5173395"/>
            <a:ext cx="1810871" cy="1152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9" name="Rectangle 38"/>
          <p:cNvSpPr/>
          <p:nvPr/>
        </p:nvSpPr>
        <p:spPr>
          <a:xfrm rot="10800000">
            <a:off x="7276510" y="5173395"/>
            <a:ext cx="403412" cy="11522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42" name="Triangle 41"/>
          <p:cNvSpPr/>
          <p:nvPr/>
        </p:nvSpPr>
        <p:spPr>
          <a:xfrm rot="16200000">
            <a:off x="5178428" y="5645178"/>
            <a:ext cx="365760" cy="208661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3175725" y="5623582"/>
            <a:ext cx="1377237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243840" rIns="24384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OCTOBER</a:t>
            </a:r>
            <a:endParaRPr lang="en-US" sz="1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61880" y="5271731"/>
            <a:ext cx="1998539" cy="738664"/>
          </a:xfrm>
          <a:prstGeom prst="rect">
            <a:avLst/>
          </a:prstGeom>
          <a:noFill/>
        </p:spPr>
        <p:txBody>
          <a:bodyPr wrap="square" lIns="243840" rIns="24384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PROJECT DEVELOPEMENT PHASE</a:t>
            </a:r>
            <a:endParaRPr lang="en-US" sz="1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51" name="Rectangle 43"/>
          <p:cNvSpPr/>
          <p:nvPr/>
        </p:nvSpPr>
        <p:spPr>
          <a:xfrm rot="16200000" flipH="1">
            <a:off x="6203077" y="1775197"/>
            <a:ext cx="1443420" cy="2918300"/>
          </a:xfrm>
          <a:custGeom>
            <a:avLst/>
            <a:gdLst>
              <a:gd name="connsiteX0" fmla="*/ 0 w 956444"/>
              <a:gd name="connsiteY0" fmla="*/ 0 h 1521952"/>
              <a:gd name="connsiteX1" fmla="*/ 956444 w 956444"/>
              <a:gd name="connsiteY1" fmla="*/ 0 h 1521952"/>
              <a:gd name="connsiteX2" fmla="*/ 956444 w 956444"/>
              <a:gd name="connsiteY2" fmla="*/ 1521952 h 1521952"/>
              <a:gd name="connsiteX3" fmla="*/ 0 w 956444"/>
              <a:gd name="connsiteY3" fmla="*/ 1521952 h 1521952"/>
              <a:gd name="connsiteX4" fmla="*/ 0 w 956444"/>
              <a:gd name="connsiteY4" fmla="*/ 0 h 1521952"/>
              <a:gd name="connsiteX0" fmla="*/ 0 w 1051037"/>
              <a:gd name="connsiteY0" fmla="*/ 0 h 1521952"/>
              <a:gd name="connsiteX1" fmla="*/ 956444 w 1051037"/>
              <a:gd name="connsiteY1" fmla="*/ 0 h 1521952"/>
              <a:gd name="connsiteX2" fmla="*/ 1051037 w 1051037"/>
              <a:gd name="connsiteY2" fmla="*/ 1521952 h 1521952"/>
              <a:gd name="connsiteX3" fmla="*/ 0 w 1051037"/>
              <a:gd name="connsiteY3" fmla="*/ 1521952 h 1521952"/>
              <a:gd name="connsiteX4" fmla="*/ 0 w 1051037"/>
              <a:gd name="connsiteY4" fmla="*/ 0 h 1521952"/>
              <a:gd name="connsiteX0" fmla="*/ 0 w 1197955"/>
              <a:gd name="connsiteY0" fmla="*/ 0 h 1529296"/>
              <a:gd name="connsiteX1" fmla="*/ 956444 w 1197955"/>
              <a:gd name="connsiteY1" fmla="*/ 0 h 1529296"/>
              <a:gd name="connsiteX2" fmla="*/ 1197955 w 1197955"/>
              <a:gd name="connsiteY2" fmla="*/ 1529296 h 1529296"/>
              <a:gd name="connsiteX3" fmla="*/ 0 w 1197955"/>
              <a:gd name="connsiteY3" fmla="*/ 1521952 h 1529296"/>
              <a:gd name="connsiteX4" fmla="*/ 0 w 1197955"/>
              <a:gd name="connsiteY4" fmla="*/ 0 h 15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55" h="1529296">
                <a:moveTo>
                  <a:pt x="0" y="0"/>
                </a:moveTo>
                <a:lnTo>
                  <a:pt x="956444" y="0"/>
                </a:lnTo>
                <a:lnTo>
                  <a:pt x="1197955" y="1529296"/>
                </a:lnTo>
                <a:lnTo>
                  <a:pt x="0" y="15219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4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" name="Rectangle 27"/>
          <p:cNvSpPr/>
          <p:nvPr/>
        </p:nvSpPr>
        <p:spPr>
          <a:xfrm rot="10800000">
            <a:off x="5465639" y="2509156"/>
            <a:ext cx="1810871" cy="1152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9" name="Rectangle 28"/>
          <p:cNvSpPr/>
          <p:nvPr/>
        </p:nvSpPr>
        <p:spPr>
          <a:xfrm rot="10800000">
            <a:off x="7276510" y="2509155"/>
            <a:ext cx="403412" cy="1152224"/>
          </a:xfrm>
          <a:prstGeom prst="rect">
            <a:avLst/>
          </a:prstGeom>
          <a:solidFill>
            <a:srgbClr val="4F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2" name="Triangle 31"/>
          <p:cNvSpPr/>
          <p:nvPr/>
        </p:nvSpPr>
        <p:spPr>
          <a:xfrm rot="16200000">
            <a:off x="5178428" y="2980936"/>
            <a:ext cx="365760" cy="208661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2966681" y="2938611"/>
            <a:ext cx="1601722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243840" rIns="243840" rtlCol="0">
            <a:spAutoFit/>
          </a:bodyPr>
          <a:lstStyle/>
          <a:p>
            <a:pPr algn="r"/>
            <a:r>
              <a:rPr lang="en-SG" sz="14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SEPTEMBER</a:t>
            </a:r>
            <a:endParaRPr lang="en-SG" sz="1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61880" y="2598584"/>
            <a:ext cx="1814345" cy="954107"/>
          </a:xfrm>
          <a:prstGeom prst="rect">
            <a:avLst/>
          </a:prstGeom>
          <a:noFill/>
        </p:spPr>
        <p:txBody>
          <a:bodyPr wrap="square" lIns="243840" rIns="24384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PROJECT DESIGN PHASE - I &amp;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PHASE - II</a:t>
            </a:r>
            <a:endParaRPr lang="en-US" sz="1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61881" y="2869141"/>
            <a:ext cx="1814344" cy="256545"/>
          </a:xfrm>
          <a:prstGeom prst="rect">
            <a:avLst/>
          </a:prstGeom>
          <a:noFill/>
        </p:spPr>
        <p:txBody>
          <a:bodyPr wrap="square" lIns="243840" rIns="243840" rtlCol="0">
            <a:spAutoFit/>
          </a:bodyPr>
          <a:lstStyle/>
          <a:p>
            <a:r>
              <a:rPr lang="en-SG" sz="1067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 Light" charset="0"/>
                <a:ea typeface="Ubuntu Light" charset="0"/>
                <a:cs typeface="Ubuntu Light" charset="0"/>
              </a:rPr>
              <a:t>.</a:t>
            </a:r>
            <a:endParaRPr lang="en-SG" sz="1067" dirty="0">
              <a:solidFill>
                <a:schemeClr val="tx1">
                  <a:lumMod val="50000"/>
                  <a:lumOff val="50000"/>
                </a:schemeClr>
              </a:solidFill>
              <a:latin typeface="Ubuntu Light" charset="0"/>
              <a:ea typeface="Ubuntu Light" charset="0"/>
              <a:cs typeface="Ubuntu Light" charset="0"/>
            </a:endParaRPr>
          </a:p>
        </p:txBody>
      </p:sp>
      <p:sp>
        <p:nvSpPr>
          <p:cNvPr id="44" name="Rectangle 43"/>
          <p:cNvSpPr/>
          <p:nvPr/>
        </p:nvSpPr>
        <p:spPr>
          <a:xfrm rot="5400000">
            <a:off x="1492683" y="448487"/>
            <a:ext cx="1443420" cy="2918300"/>
          </a:xfrm>
          <a:custGeom>
            <a:avLst/>
            <a:gdLst>
              <a:gd name="connsiteX0" fmla="*/ 0 w 956444"/>
              <a:gd name="connsiteY0" fmla="*/ 0 h 1521952"/>
              <a:gd name="connsiteX1" fmla="*/ 956444 w 956444"/>
              <a:gd name="connsiteY1" fmla="*/ 0 h 1521952"/>
              <a:gd name="connsiteX2" fmla="*/ 956444 w 956444"/>
              <a:gd name="connsiteY2" fmla="*/ 1521952 h 1521952"/>
              <a:gd name="connsiteX3" fmla="*/ 0 w 956444"/>
              <a:gd name="connsiteY3" fmla="*/ 1521952 h 1521952"/>
              <a:gd name="connsiteX4" fmla="*/ 0 w 956444"/>
              <a:gd name="connsiteY4" fmla="*/ 0 h 1521952"/>
              <a:gd name="connsiteX0" fmla="*/ 0 w 1051037"/>
              <a:gd name="connsiteY0" fmla="*/ 0 h 1521952"/>
              <a:gd name="connsiteX1" fmla="*/ 956444 w 1051037"/>
              <a:gd name="connsiteY1" fmla="*/ 0 h 1521952"/>
              <a:gd name="connsiteX2" fmla="*/ 1051037 w 1051037"/>
              <a:gd name="connsiteY2" fmla="*/ 1521952 h 1521952"/>
              <a:gd name="connsiteX3" fmla="*/ 0 w 1051037"/>
              <a:gd name="connsiteY3" fmla="*/ 1521952 h 1521952"/>
              <a:gd name="connsiteX4" fmla="*/ 0 w 1051037"/>
              <a:gd name="connsiteY4" fmla="*/ 0 h 1521952"/>
              <a:gd name="connsiteX0" fmla="*/ 0 w 1197955"/>
              <a:gd name="connsiteY0" fmla="*/ 0 h 1529296"/>
              <a:gd name="connsiteX1" fmla="*/ 956444 w 1197955"/>
              <a:gd name="connsiteY1" fmla="*/ 0 h 1529296"/>
              <a:gd name="connsiteX2" fmla="*/ 1197955 w 1197955"/>
              <a:gd name="connsiteY2" fmla="*/ 1529296 h 1529296"/>
              <a:gd name="connsiteX3" fmla="*/ 0 w 1197955"/>
              <a:gd name="connsiteY3" fmla="*/ 1521952 h 1529296"/>
              <a:gd name="connsiteX4" fmla="*/ 0 w 1197955"/>
              <a:gd name="connsiteY4" fmla="*/ 0 h 15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955" h="1529296">
                <a:moveTo>
                  <a:pt x="0" y="0"/>
                </a:moveTo>
                <a:lnTo>
                  <a:pt x="956444" y="0"/>
                </a:lnTo>
                <a:lnTo>
                  <a:pt x="1197955" y="1529296"/>
                </a:lnTo>
                <a:lnTo>
                  <a:pt x="0" y="152195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0">
                <a:schemeClr val="tx1">
                  <a:alpha val="46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862955" y="1183468"/>
            <a:ext cx="1810871" cy="1152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1459543" y="1183468"/>
            <a:ext cx="403412" cy="11522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859198" y="1286664"/>
            <a:ext cx="1814345" cy="738664"/>
          </a:xfrm>
          <a:prstGeom prst="rect">
            <a:avLst/>
          </a:prstGeom>
          <a:noFill/>
        </p:spPr>
        <p:txBody>
          <a:bodyPr wrap="square" lIns="243840" rIns="243840" rtlCol="0">
            <a:spAutoFit/>
          </a:bodyPr>
          <a:lstStyle/>
          <a:p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DEATION PHASE</a:t>
            </a:r>
            <a:endParaRPr lang="en-US" sz="1400" dirty="0">
              <a:solidFill>
                <a:schemeClr val="bg1"/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16" name="Triangle 15"/>
          <p:cNvSpPr/>
          <p:nvPr/>
        </p:nvSpPr>
        <p:spPr>
          <a:xfrm rot="5400000">
            <a:off x="3595275" y="1655250"/>
            <a:ext cx="365760" cy="208661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4598937" y="1590033"/>
            <a:ext cx="1651414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243840" rIns="243840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Ubuntu Medium" charset="0"/>
                <a:ea typeface="Ubuntu Medium" charset="0"/>
                <a:cs typeface="Ubuntu Medium" charset="0"/>
              </a:rPr>
              <a:t>SEPTEMBER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Ubuntu Medium" charset="0"/>
                <a:ea typeface="Ubuntu Medium" charset="0"/>
                <a:cs typeface="Ubuntu Medium" charset="0"/>
              </a:rPr>
              <a:t>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Ubuntu Medium" charset="0"/>
              <a:ea typeface="Ubuntu Medium" charset="0"/>
              <a:cs typeface="Ubuntu Medium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03831" y="319614"/>
            <a:ext cx="4385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SG" sz="2400" b="1" dirty="0">
              <a:solidFill>
                <a:schemeClr val="bg1"/>
              </a:solidFill>
              <a:latin typeface="Ubuntu" charset="0"/>
              <a:ea typeface="Ubuntu" charset="0"/>
              <a:cs typeface="Ubuntu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0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26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Ubuntu</vt:lpstr>
      <vt:lpstr>Ubuntu Light</vt:lpstr>
      <vt:lpstr>Ubuntu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student</cp:lastModifiedBy>
  <cp:revision>31</cp:revision>
  <dcterms:created xsi:type="dcterms:W3CDTF">2017-11-18T13:20:23Z</dcterms:created>
  <dcterms:modified xsi:type="dcterms:W3CDTF">2022-10-18T09:12:32Z</dcterms:modified>
</cp:coreProperties>
</file>