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dharshini" userId="a493c9bef6cb66d0" providerId="LiveId" clId="{83884494-E5B6-4517-8818-AA2F455F8CE9}"/>
    <pc:docChg chg="modSld">
      <pc:chgData name="priya dharshini" userId="a493c9bef6cb66d0" providerId="LiveId" clId="{83884494-E5B6-4517-8818-AA2F455F8CE9}" dt="2022-11-14T02:59:07.788" v="228" actId="20577"/>
      <pc:docMkLst>
        <pc:docMk/>
      </pc:docMkLst>
      <pc:sldChg chg="modSp mod">
        <pc:chgData name="priya dharshini" userId="a493c9bef6cb66d0" providerId="LiveId" clId="{83884494-E5B6-4517-8818-AA2F455F8CE9}" dt="2022-11-14T02:59:07.788" v="228" actId="20577"/>
        <pc:sldMkLst>
          <pc:docMk/>
          <pc:sldMk cId="3972162343" sldId="256"/>
        </pc:sldMkLst>
        <pc:spChg chg="mod">
          <ac:chgData name="priya dharshini" userId="a493c9bef6cb66d0" providerId="LiveId" clId="{83884494-E5B6-4517-8818-AA2F455F8CE9}" dt="2022-11-14T02:59:07.788" v="228" actId="20577"/>
          <ac:spMkLst>
            <pc:docMk/>
            <pc:sldMk cId="3972162343" sldId="256"/>
            <ac:spMk id="3" creationId="{1CE25E4C-B748-FBE1-A3AA-99600AB90D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237" y="489368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061" y="2332381"/>
            <a:ext cx="7924800" cy="3564835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:01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:PNT2022TMID17012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Sethu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:Computer Science and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Sneka.B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:Shalom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priscilla.I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Sharmila.R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:Vaishnavi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sri.S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8809"/>
              </p:ext>
            </p:extLst>
          </p:nvPr>
        </p:nvGraphicFramePr>
        <p:xfrm>
          <a:off x="410547" y="596765"/>
          <a:ext cx="11418902" cy="577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69521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86136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956994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274632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crop protection system for agriculture using PIC.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 based system using PIC family microcontroller.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uses a motion sensors to detect wild animals approaching near the field.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 microcontroller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module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 display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 oscillator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 based system using PIC family microcontroller.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prevents crops from animals at night times.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irrigation and crop protection from wild animals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which assist the farmer in the irrigation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 sensor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micrcontroller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powered agricultural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enable farmers to produces more crops per unit area with less tillage.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844817"/>
              </p:ext>
            </p:extLst>
          </p:nvPr>
        </p:nvGraphicFramePr>
        <p:xfrm>
          <a:off x="884853" y="559838"/>
          <a:ext cx="10601131" cy="6104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540914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4719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57006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1299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crop protection against animal attack international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help us to keep away such wild animals from the farmlandsand. It is also an automated use GSM module.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 display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technology-6LoWPAN,Wifi and 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protection of crops animal intrusion in the crop field.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916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protection by an alert based system using deep isroset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using deep learning concept boundaries are prominently affected by the wild animals generating device.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sensor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used to monitor the crop field.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56448"/>
              </p:ext>
            </p:extLst>
          </p:nvPr>
        </p:nvGraphicFramePr>
        <p:xfrm>
          <a:off x="1126435" y="1540565"/>
          <a:ext cx="9939129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736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454453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641933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553567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73030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98139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15102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1032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field protection from intrusion of animals using wireless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problem of wild animals attacks on crop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board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sensor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to monitor the agricultural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338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priya dharshini</cp:lastModifiedBy>
  <cp:revision>4</cp:revision>
  <dcterms:created xsi:type="dcterms:W3CDTF">2022-09-10T08:59:08Z</dcterms:created>
  <dcterms:modified xsi:type="dcterms:W3CDTF">2022-11-14T02:59:16Z</dcterms:modified>
</cp:coreProperties>
</file>