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49F4-4197-4C18-A4AC-6DC11645A27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E607-67B2-48F1-BD4C-EAFE3F74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MAP</a:t>
            </a:r>
            <a:endParaRPr lang="en-US" dirty="0"/>
          </a:p>
        </p:txBody>
      </p:sp>
      <p:pic>
        <p:nvPicPr>
          <p:cNvPr id="4" name="Picture 2" descr="https://lh6.googleusercontent.com/emKUCP3dDbGfNIlDFt9G7e9Trqj6wJtW0mBn_Q21Oeh5gy-KsYRXAw2Lb3ugli4V5dDT70TGfg_wqF2I2bVDRQiQ2lSWp5Ch8h-cbyd9REzGUxMW5AVr6zwvlxr0oS1qQSCSevh0I-Tfd4nFuTsIPxmpt568Xnx0YqmCx86iQnlV9v3drep6YoF2a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29" y="1981201"/>
            <a:ext cx="639249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0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EMPATHY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</dc:title>
  <dc:creator>Administrator</dc:creator>
  <cp:lastModifiedBy>Administrator</cp:lastModifiedBy>
  <cp:revision>2</cp:revision>
  <dcterms:created xsi:type="dcterms:W3CDTF">2022-09-22T09:33:48Z</dcterms:created>
  <dcterms:modified xsi:type="dcterms:W3CDTF">2022-09-22T09:46:27Z</dcterms:modified>
</cp:coreProperties>
</file>