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66" r:id="rId3"/>
    <p:sldId id="259" r:id="rId4"/>
    <p:sldId id="260" r:id="rId5"/>
    <p:sldId id="261" r:id="rId6"/>
    <p:sldId id="262" r:id="rId7"/>
    <p:sldId id="263" r:id="rId8"/>
    <p:sldId id="267" r:id="rId9"/>
    <p:sldId id="268" r:id="rId10"/>
    <p:sldId id="269"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2"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53"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5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55"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57"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07"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1048608"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609" name="Date Placeholder 3"/>
          <p:cNvSpPr>
            <a:spLocks noGrp="1"/>
          </p:cNvSpPr>
          <p:nvPr>
            <p:ph type="dt" sz="half" idx="10"/>
          </p:nvPr>
        </p:nvSpPr>
        <p:spPr/>
        <p:txBody>
          <a:bodyPr/>
          <a:lstStyle/>
          <a:p>
            <a:fld id="{DFC1CB1E-5203-4E71-A07F-5F109D0B0401}" type="datetimeFigureOut">
              <a:rPr lang="en-US" smtClean="0"/>
              <a:t>11/19/2022</a:t>
            </a:fld>
            <a:endParaRPr lang="en-US"/>
          </a:p>
        </p:txBody>
      </p:sp>
      <p:sp>
        <p:nvSpPr>
          <p:cNvPr id="1048610" name="Footer Placeholder 4"/>
          <p:cNvSpPr>
            <a:spLocks noGrp="1"/>
          </p:cNvSpPr>
          <p:nvPr>
            <p:ph type="ftr" sz="quarter" idx="11"/>
          </p:nvPr>
        </p:nvSpPr>
        <p:spPr/>
        <p:txBody>
          <a:bodyPr/>
          <a:lstStyle/>
          <a:p>
            <a:endParaRPr lang="en-US"/>
          </a:p>
        </p:txBody>
      </p:sp>
      <p:sp>
        <p:nvSpPr>
          <p:cNvPr id="1048611" name="Slide Number Placeholder 5"/>
          <p:cNvSpPr>
            <a:spLocks noGrp="1"/>
          </p:cNvSpPr>
          <p:nvPr>
            <p:ph type="sldNum" sz="quarter" idx="12"/>
          </p:nvPr>
        </p:nvSpPr>
        <p:spPr/>
        <p:txBody>
          <a:bodyPr/>
          <a:lstStyle/>
          <a:p>
            <a:fld id="{0C06216E-EC0F-4E3D-9CB5-462C0D22AEF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27" name="Title 1"/>
          <p:cNvSpPr>
            <a:spLocks noGrp="1"/>
          </p:cNvSpPr>
          <p:nvPr>
            <p:ph type="title"/>
          </p:nvPr>
        </p:nvSpPr>
        <p:spPr/>
        <p:txBody>
          <a:bodyPr/>
          <a:lstStyle/>
          <a:p>
            <a:r>
              <a:rPr lang="en-US"/>
              <a:t>Click to edit Master title style</a:t>
            </a:r>
          </a:p>
        </p:txBody>
      </p:sp>
      <p:sp>
        <p:nvSpPr>
          <p:cNvPr id="1048628"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9" name="Date Placeholder 3"/>
          <p:cNvSpPr>
            <a:spLocks noGrp="1"/>
          </p:cNvSpPr>
          <p:nvPr>
            <p:ph type="dt" sz="half" idx="10"/>
          </p:nvPr>
        </p:nvSpPr>
        <p:spPr/>
        <p:txBody>
          <a:bodyPr/>
          <a:lstStyle/>
          <a:p>
            <a:fld id="{DFC1CB1E-5203-4E71-A07F-5F109D0B0401}" type="datetimeFigureOut">
              <a:rPr lang="en-US" smtClean="0"/>
              <a:t>11/19/2022</a:t>
            </a:fld>
            <a:endParaRPr lang="en-US"/>
          </a:p>
        </p:txBody>
      </p:sp>
      <p:sp>
        <p:nvSpPr>
          <p:cNvPr id="1048630" name="Footer Placeholder 4"/>
          <p:cNvSpPr>
            <a:spLocks noGrp="1"/>
          </p:cNvSpPr>
          <p:nvPr>
            <p:ph type="ftr" sz="quarter" idx="11"/>
          </p:nvPr>
        </p:nvSpPr>
        <p:spPr/>
        <p:txBody>
          <a:bodyPr/>
          <a:lstStyle/>
          <a:p>
            <a:endParaRPr lang="en-US"/>
          </a:p>
        </p:txBody>
      </p:sp>
      <p:sp>
        <p:nvSpPr>
          <p:cNvPr id="1048631" name="Slide Number Placeholder 5"/>
          <p:cNvSpPr>
            <a:spLocks noGrp="1"/>
          </p:cNvSpPr>
          <p:nvPr>
            <p:ph type="sldNum" sz="quarter" idx="12"/>
          </p:nvPr>
        </p:nvSpPr>
        <p:spPr/>
        <p:txBody>
          <a:bodyPr/>
          <a:lstStyle/>
          <a:p>
            <a:fld id="{0C06216E-EC0F-4E3D-9CB5-462C0D22AEF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16"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1048617"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8" name="Date Placeholder 3"/>
          <p:cNvSpPr>
            <a:spLocks noGrp="1"/>
          </p:cNvSpPr>
          <p:nvPr>
            <p:ph type="dt" sz="half" idx="10"/>
          </p:nvPr>
        </p:nvSpPr>
        <p:spPr/>
        <p:txBody>
          <a:bodyPr/>
          <a:lstStyle/>
          <a:p>
            <a:fld id="{DFC1CB1E-5203-4E71-A07F-5F109D0B0401}" type="datetimeFigureOut">
              <a:rPr lang="en-US" smtClean="0"/>
              <a:t>11/19/2022</a:t>
            </a:fld>
            <a:endParaRPr lang="en-US"/>
          </a:p>
        </p:txBody>
      </p:sp>
      <p:sp>
        <p:nvSpPr>
          <p:cNvPr id="1048619" name="Footer Placeholder 4"/>
          <p:cNvSpPr>
            <a:spLocks noGrp="1"/>
          </p:cNvSpPr>
          <p:nvPr>
            <p:ph type="ftr" sz="quarter" idx="11"/>
          </p:nvPr>
        </p:nvSpPr>
        <p:spPr/>
        <p:txBody>
          <a:bodyPr/>
          <a:lstStyle/>
          <a:p>
            <a:endParaRPr lang="en-US"/>
          </a:p>
        </p:txBody>
      </p:sp>
      <p:sp>
        <p:nvSpPr>
          <p:cNvPr id="1048620" name="Slide Number Placeholder 5"/>
          <p:cNvSpPr>
            <a:spLocks noGrp="1"/>
          </p:cNvSpPr>
          <p:nvPr>
            <p:ph type="sldNum" sz="quarter" idx="12"/>
          </p:nvPr>
        </p:nvSpPr>
        <p:spPr/>
        <p:txBody>
          <a:bodyPr/>
          <a:lstStyle/>
          <a:p>
            <a:fld id="{0C06216E-EC0F-4E3D-9CB5-462C0D22AEF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lang="en-US"/>
              <a:t>Click to edit Master title style</a:t>
            </a:r>
          </a:p>
        </p:txBody>
      </p:sp>
      <p:sp>
        <p:nvSpPr>
          <p:cNvPr id="1048594"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5" name="Date Placeholder 3"/>
          <p:cNvSpPr>
            <a:spLocks noGrp="1"/>
          </p:cNvSpPr>
          <p:nvPr>
            <p:ph type="dt" sz="half" idx="10"/>
          </p:nvPr>
        </p:nvSpPr>
        <p:spPr/>
        <p:txBody>
          <a:bodyPr/>
          <a:lstStyle/>
          <a:p>
            <a:fld id="{DFC1CB1E-5203-4E71-A07F-5F109D0B0401}" type="datetimeFigureOut">
              <a:rPr lang="en-US" smtClean="0"/>
              <a:t>11/19/2022</a:t>
            </a:fld>
            <a:endParaRPr lang="en-US"/>
          </a:p>
        </p:txBody>
      </p:sp>
      <p:sp>
        <p:nvSpPr>
          <p:cNvPr id="1048596" name="Footer Placeholder 4"/>
          <p:cNvSpPr>
            <a:spLocks noGrp="1"/>
          </p:cNvSpPr>
          <p:nvPr>
            <p:ph type="ftr" sz="quarter" idx="11"/>
          </p:nvPr>
        </p:nvSpPr>
        <p:spPr/>
        <p:txBody>
          <a:bodyPr/>
          <a:lstStyle/>
          <a:p>
            <a:endParaRPr lang="en-US"/>
          </a:p>
        </p:txBody>
      </p:sp>
      <p:sp>
        <p:nvSpPr>
          <p:cNvPr id="1048597" name="Slide Number Placeholder 5"/>
          <p:cNvSpPr>
            <a:spLocks noGrp="1"/>
          </p:cNvSpPr>
          <p:nvPr>
            <p:ph type="sldNum" sz="quarter" idx="12"/>
          </p:nvPr>
        </p:nvSpPr>
        <p:spPr/>
        <p:txBody>
          <a:bodyPr/>
          <a:lstStyle/>
          <a:p>
            <a:fld id="{0C06216E-EC0F-4E3D-9CB5-462C0D22AEF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586"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1048587"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588" name="Date Placeholder 3"/>
          <p:cNvSpPr>
            <a:spLocks noGrp="1"/>
          </p:cNvSpPr>
          <p:nvPr>
            <p:ph type="dt" sz="half" idx="10"/>
          </p:nvPr>
        </p:nvSpPr>
        <p:spPr/>
        <p:txBody>
          <a:bodyPr/>
          <a:lstStyle/>
          <a:p>
            <a:fld id="{DFC1CB1E-5203-4E71-A07F-5F109D0B0401}" type="datetimeFigureOut">
              <a:rPr lang="en-US" smtClean="0"/>
              <a:t>11/19/2022</a:t>
            </a:fld>
            <a:endParaRPr lang="en-US"/>
          </a:p>
        </p:txBody>
      </p:sp>
      <p:sp>
        <p:nvSpPr>
          <p:cNvPr id="1048589" name="Footer Placeholder 4"/>
          <p:cNvSpPr>
            <a:spLocks noGrp="1"/>
          </p:cNvSpPr>
          <p:nvPr>
            <p:ph type="ftr" sz="quarter" idx="11"/>
          </p:nvPr>
        </p:nvSpPr>
        <p:spPr/>
        <p:txBody>
          <a:bodyPr/>
          <a:lstStyle/>
          <a:p>
            <a:endParaRPr lang="en-US"/>
          </a:p>
        </p:txBody>
      </p:sp>
      <p:sp>
        <p:nvSpPr>
          <p:cNvPr id="1048590" name="Slide Number Placeholder 5"/>
          <p:cNvSpPr>
            <a:spLocks noGrp="1"/>
          </p:cNvSpPr>
          <p:nvPr>
            <p:ph type="sldNum" sz="quarter" idx="12"/>
          </p:nvPr>
        </p:nvSpPr>
        <p:spPr/>
        <p:txBody>
          <a:bodyPr/>
          <a:lstStyle/>
          <a:p>
            <a:fld id="{0C06216E-EC0F-4E3D-9CB5-462C0D22AEF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2" name="Title 1"/>
          <p:cNvSpPr>
            <a:spLocks noGrp="1"/>
          </p:cNvSpPr>
          <p:nvPr>
            <p:ph type="title"/>
          </p:nvPr>
        </p:nvSpPr>
        <p:spPr/>
        <p:txBody>
          <a:bodyPr/>
          <a:lstStyle/>
          <a:p>
            <a:r>
              <a:rPr lang="en-US"/>
              <a:t>Click to edit Master title style</a:t>
            </a:r>
          </a:p>
        </p:txBody>
      </p:sp>
      <p:sp>
        <p:nvSpPr>
          <p:cNvPr id="104863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4"/>
          <p:cNvSpPr>
            <a:spLocks noGrp="1"/>
          </p:cNvSpPr>
          <p:nvPr>
            <p:ph type="dt" sz="half" idx="10"/>
          </p:nvPr>
        </p:nvSpPr>
        <p:spPr/>
        <p:txBody>
          <a:bodyPr/>
          <a:lstStyle/>
          <a:p>
            <a:fld id="{DFC1CB1E-5203-4E71-A07F-5F109D0B0401}" type="datetimeFigureOut">
              <a:rPr lang="en-US" smtClean="0"/>
              <a:t>11/19/2022</a:t>
            </a:fld>
            <a:endParaRPr lang="en-US"/>
          </a:p>
        </p:txBody>
      </p:sp>
      <p:sp>
        <p:nvSpPr>
          <p:cNvPr id="1048636" name="Footer Placeholder 5"/>
          <p:cNvSpPr>
            <a:spLocks noGrp="1"/>
          </p:cNvSpPr>
          <p:nvPr>
            <p:ph type="ftr" sz="quarter" idx="11"/>
          </p:nvPr>
        </p:nvSpPr>
        <p:spPr/>
        <p:txBody>
          <a:bodyPr/>
          <a:lstStyle/>
          <a:p>
            <a:endParaRPr lang="en-US"/>
          </a:p>
        </p:txBody>
      </p:sp>
      <p:sp>
        <p:nvSpPr>
          <p:cNvPr id="1048637" name="Slide Number Placeholder 6"/>
          <p:cNvSpPr>
            <a:spLocks noGrp="1"/>
          </p:cNvSpPr>
          <p:nvPr>
            <p:ph type="sldNum" sz="quarter" idx="12"/>
          </p:nvPr>
        </p:nvSpPr>
        <p:spPr/>
        <p:txBody>
          <a:bodyPr/>
          <a:lstStyle/>
          <a:p>
            <a:fld id="{0C06216E-EC0F-4E3D-9CB5-462C0D22AEF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38" name="Title 1"/>
          <p:cNvSpPr>
            <a:spLocks noGrp="1"/>
          </p:cNvSpPr>
          <p:nvPr>
            <p:ph type="title"/>
          </p:nvPr>
        </p:nvSpPr>
        <p:spPr>
          <a:xfrm>
            <a:off x="839788" y="365125"/>
            <a:ext cx="10515600" cy="1325563"/>
          </a:xfrm>
        </p:spPr>
        <p:txBody>
          <a:bodyPr/>
          <a:lstStyle/>
          <a:p>
            <a:r>
              <a:rPr lang="en-US"/>
              <a:t>Click to edit Master title style</a:t>
            </a:r>
          </a:p>
        </p:txBody>
      </p:sp>
      <p:sp>
        <p:nvSpPr>
          <p:cNvPr id="1048639"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0"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2"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3" name="Date Placeholder 6"/>
          <p:cNvSpPr>
            <a:spLocks noGrp="1"/>
          </p:cNvSpPr>
          <p:nvPr>
            <p:ph type="dt" sz="half" idx="10"/>
          </p:nvPr>
        </p:nvSpPr>
        <p:spPr/>
        <p:txBody>
          <a:bodyPr/>
          <a:lstStyle/>
          <a:p>
            <a:fld id="{DFC1CB1E-5203-4E71-A07F-5F109D0B0401}" type="datetimeFigureOut">
              <a:rPr lang="en-US" smtClean="0"/>
              <a:t>11/19/2022</a:t>
            </a:fld>
            <a:endParaRPr lang="en-US"/>
          </a:p>
        </p:txBody>
      </p:sp>
      <p:sp>
        <p:nvSpPr>
          <p:cNvPr id="1048644" name="Footer Placeholder 7"/>
          <p:cNvSpPr>
            <a:spLocks noGrp="1"/>
          </p:cNvSpPr>
          <p:nvPr>
            <p:ph type="ftr" sz="quarter" idx="11"/>
          </p:nvPr>
        </p:nvSpPr>
        <p:spPr/>
        <p:txBody>
          <a:bodyPr/>
          <a:lstStyle/>
          <a:p>
            <a:endParaRPr lang="en-US"/>
          </a:p>
        </p:txBody>
      </p:sp>
      <p:sp>
        <p:nvSpPr>
          <p:cNvPr id="1048645" name="Slide Number Placeholder 8"/>
          <p:cNvSpPr>
            <a:spLocks noGrp="1"/>
          </p:cNvSpPr>
          <p:nvPr>
            <p:ph type="sldNum" sz="quarter" idx="12"/>
          </p:nvPr>
        </p:nvSpPr>
        <p:spPr/>
        <p:txBody>
          <a:bodyPr/>
          <a:lstStyle/>
          <a:p>
            <a:fld id="{0C06216E-EC0F-4E3D-9CB5-462C0D22AEF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2" name="Title 1"/>
          <p:cNvSpPr>
            <a:spLocks noGrp="1"/>
          </p:cNvSpPr>
          <p:nvPr>
            <p:ph type="title"/>
          </p:nvPr>
        </p:nvSpPr>
        <p:spPr/>
        <p:txBody>
          <a:bodyPr/>
          <a:lstStyle/>
          <a:p>
            <a:r>
              <a:rPr lang="en-US"/>
              <a:t>Click to edit Master title style</a:t>
            </a:r>
          </a:p>
        </p:txBody>
      </p:sp>
      <p:sp>
        <p:nvSpPr>
          <p:cNvPr id="1048613" name="Date Placeholder 2"/>
          <p:cNvSpPr>
            <a:spLocks noGrp="1"/>
          </p:cNvSpPr>
          <p:nvPr>
            <p:ph type="dt" sz="half" idx="10"/>
          </p:nvPr>
        </p:nvSpPr>
        <p:spPr/>
        <p:txBody>
          <a:bodyPr/>
          <a:lstStyle/>
          <a:p>
            <a:fld id="{DFC1CB1E-5203-4E71-A07F-5F109D0B0401}" type="datetimeFigureOut">
              <a:rPr lang="en-US" smtClean="0"/>
              <a:t>11/19/2022</a:t>
            </a:fld>
            <a:endParaRPr lang="en-US"/>
          </a:p>
        </p:txBody>
      </p:sp>
      <p:sp>
        <p:nvSpPr>
          <p:cNvPr id="1048614" name="Footer Placeholder 3"/>
          <p:cNvSpPr>
            <a:spLocks noGrp="1"/>
          </p:cNvSpPr>
          <p:nvPr>
            <p:ph type="ftr" sz="quarter" idx="11"/>
          </p:nvPr>
        </p:nvSpPr>
        <p:spPr/>
        <p:txBody>
          <a:bodyPr/>
          <a:lstStyle/>
          <a:p>
            <a:endParaRPr lang="en-US"/>
          </a:p>
        </p:txBody>
      </p:sp>
      <p:sp>
        <p:nvSpPr>
          <p:cNvPr id="1048615" name="Slide Number Placeholder 4"/>
          <p:cNvSpPr>
            <a:spLocks noGrp="1"/>
          </p:cNvSpPr>
          <p:nvPr>
            <p:ph type="sldNum" sz="quarter" idx="12"/>
          </p:nvPr>
        </p:nvSpPr>
        <p:spPr/>
        <p:txBody>
          <a:bodyPr/>
          <a:lstStyle/>
          <a:p>
            <a:fld id="{0C06216E-EC0F-4E3D-9CB5-462C0D22AEF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DFC1CB1E-5203-4E71-A07F-5F109D0B0401}" type="datetimeFigureOut">
              <a:rPr lang="en-US" smtClean="0"/>
              <a:t>11/19/2022</a:t>
            </a:fld>
            <a:endParaRPr lang="en-US"/>
          </a:p>
        </p:txBody>
      </p:sp>
      <p:sp>
        <p:nvSpPr>
          <p:cNvPr id="1048582" name="Footer Placeholder 2"/>
          <p:cNvSpPr>
            <a:spLocks noGrp="1"/>
          </p:cNvSpPr>
          <p:nvPr>
            <p:ph type="ftr" sz="quarter" idx="11"/>
          </p:nvPr>
        </p:nvSpPr>
        <p:spPr/>
        <p:txBody>
          <a:bodyPr/>
          <a:lstStyle/>
          <a:p>
            <a:endParaRPr lang="en-US"/>
          </a:p>
        </p:txBody>
      </p:sp>
      <p:sp>
        <p:nvSpPr>
          <p:cNvPr id="1048583" name="Slide Number Placeholder 3"/>
          <p:cNvSpPr>
            <a:spLocks noGrp="1"/>
          </p:cNvSpPr>
          <p:nvPr>
            <p:ph type="sldNum" sz="quarter" idx="12"/>
          </p:nvPr>
        </p:nvSpPr>
        <p:spPr/>
        <p:txBody>
          <a:bodyPr/>
          <a:lstStyle/>
          <a:p>
            <a:fld id="{0C06216E-EC0F-4E3D-9CB5-462C0D22AEF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46"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47"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8"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49" name="Date Placeholder 4"/>
          <p:cNvSpPr>
            <a:spLocks noGrp="1"/>
          </p:cNvSpPr>
          <p:nvPr>
            <p:ph type="dt" sz="half" idx="10"/>
          </p:nvPr>
        </p:nvSpPr>
        <p:spPr/>
        <p:txBody>
          <a:bodyPr/>
          <a:lstStyle/>
          <a:p>
            <a:fld id="{DFC1CB1E-5203-4E71-A07F-5F109D0B0401}" type="datetimeFigureOut">
              <a:rPr lang="en-US" smtClean="0"/>
              <a:t>11/19/2022</a:t>
            </a:fld>
            <a:endParaRPr lang="en-US"/>
          </a:p>
        </p:txBody>
      </p:sp>
      <p:sp>
        <p:nvSpPr>
          <p:cNvPr id="1048650" name="Footer Placeholder 5"/>
          <p:cNvSpPr>
            <a:spLocks noGrp="1"/>
          </p:cNvSpPr>
          <p:nvPr>
            <p:ph type="ftr" sz="quarter" idx="11"/>
          </p:nvPr>
        </p:nvSpPr>
        <p:spPr/>
        <p:txBody>
          <a:bodyPr/>
          <a:lstStyle/>
          <a:p>
            <a:endParaRPr lang="en-US"/>
          </a:p>
        </p:txBody>
      </p:sp>
      <p:sp>
        <p:nvSpPr>
          <p:cNvPr id="1048651" name="Slide Number Placeholder 6"/>
          <p:cNvSpPr>
            <a:spLocks noGrp="1"/>
          </p:cNvSpPr>
          <p:nvPr>
            <p:ph type="sldNum" sz="quarter" idx="12"/>
          </p:nvPr>
        </p:nvSpPr>
        <p:spPr/>
        <p:txBody>
          <a:bodyPr/>
          <a:lstStyle/>
          <a:p>
            <a:fld id="{0C06216E-EC0F-4E3D-9CB5-462C0D22AEF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1"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22"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23"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24" name="Date Placeholder 4"/>
          <p:cNvSpPr>
            <a:spLocks noGrp="1"/>
          </p:cNvSpPr>
          <p:nvPr>
            <p:ph type="dt" sz="half" idx="10"/>
          </p:nvPr>
        </p:nvSpPr>
        <p:spPr/>
        <p:txBody>
          <a:bodyPr/>
          <a:lstStyle/>
          <a:p>
            <a:fld id="{DFC1CB1E-5203-4E71-A07F-5F109D0B0401}" type="datetimeFigureOut">
              <a:rPr lang="en-US" smtClean="0"/>
              <a:t>11/19/2022</a:t>
            </a:fld>
            <a:endParaRPr lang="en-US"/>
          </a:p>
        </p:txBody>
      </p:sp>
      <p:sp>
        <p:nvSpPr>
          <p:cNvPr id="1048625" name="Footer Placeholder 5"/>
          <p:cNvSpPr>
            <a:spLocks noGrp="1"/>
          </p:cNvSpPr>
          <p:nvPr>
            <p:ph type="ftr" sz="quarter" idx="11"/>
          </p:nvPr>
        </p:nvSpPr>
        <p:spPr/>
        <p:txBody>
          <a:bodyPr/>
          <a:lstStyle/>
          <a:p>
            <a:endParaRPr lang="en-US"/>
          </a:p>
        </p:txBody>
      </p:sp>
      <p:sp>
        <p:nvSpPr>
          <p:cNvPr id="1048626" name="Slide Number Placeholder 6"/>
          <p:cNvSpPr>
            <a:spLocks noGrp="1"/>
          </p:cNvSpPr>
          <p:nvPr>
            <p:ph type="sldNum" sz="quarter" idx="12"/>
          </p:nvPr>
        </p:nvSpPr>
        <p:spPr/>
        <p:txBody>
          <a:bodyPr/>
          <a:lstStyle/>
          <a:p>
            <a:fld id="{0C06216E-EC0F-4E3D-9CB5-462C0D22AEF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C1CB1E-5203-4E71-A07F-5F109D0B0401}" type="datetimeFigureOut">
              <a:rPr lang="en-US" smtClean="0"/>
              <a:t>11/19/2022</a:t>
            </a:fld>
            <a:endParaRPr lang="en-US"/>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06216E-EC0F-4E3D-9CB5-462C0D22AEF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4" name="Title 3"/>
          <p:cNvSpPr>
            <a:spLocks noGrp="1"/>
          </p:cNvSpPr>
          <p:nvPr>
            <p:ph type="title" idx="4294967295"/>
          </p:nvPr>
        </p:nvSpPr>
        <p:spPr>
          <a:xfrm>
            <a:off x="889000" y="352853"/>
            <a:ext cx="10414000" cy="1325563"/>
          </a:xfrm>
        </p:spPr>
        <p:txBody>
          <a:bodyPr>
            <a:normAutofit/>
          </a:bodyPr>
          <a:lstStyle/>
          <a:p>
            <a:pPr algn="ctr"/>
            <a:r>
              <a:rPr lang="en-US" sz="3200" b="1" dirty="0">
                <a:latin typeface="Times New Roman" panose="02020603050405020304" pitchFamily="18" charset="0"/>
                <a:cs typeface="Times New Roman" panose="02020603050405020304" pitchFamily="18" charset="0"/>
              </a:rPr>
              <a:t>SETHU INSTITUTE OF TECHNOLOGY</a:t>
            </a:r>
          </a:p>
        </p:txBody>
      </p:sp>
      <p:sp>
        <p:nvSpPr>
          <p:cNvPr id="1048585" name="TextBox 8"/>
          <p:cNvSpPr txBox="1"/>
          <p:nvPr/>
        </p:nvSpPr>
        <p:spPr>
          <a:xfrm>
            <a:off x="1902459" y="3201995"/>
            <a:ext cx="8387080" cy="954107"/>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IOT BASED SAFETY GADGET FOR CHILD SAFETY MONITORING &amp; NOTIFICATION </a:t>
            </a:r>
            <a:endParaRPr lang="zh-CN" altLang="en-US" sz="2800" dirty="0">
              <a:latin typeface="Times New Roman" panose="02020603050405020304" pitchFamily="18" charset="0"/>
              <a:cs typeface="Times New Roman" panose="02020603050405020304" pitchFamily="18" charset="0"/>
            </a:endParaRPr>
          </a:p>
        </p:txBody>
      </p:sp>
      <p:pic>
        <p:nvPicPr>
          <p:cNvPr id="2097153" name="Picture 10" descr="Icon  Description automatically generated"/>
          <p:cNvPicPr>
            <a:picLocks noChangeAspect="1"/>
          </p:cNvPicPr>
          <p:nvPr/>
        </p:nvPicPr>
        <p:blipFill>
          <a:blip r:embed="rId2"/>
          <a:stretch>
            <a:fillRect/>
          </a:stretch>
        </p:blipFill>
        <p:spPr>
          <a:xfrm>
            <a:off x="4600891" y="4512290"/>
            <a:ext cx="2990216" cy="1671780"/>
          </a:xfrm>
          <a:prstGeom prst="rect">
            <a:avLst/>
          </a:prstGeom>
        </p:spPr>
      </p:pic>
      <p:pic>
        <p:nvPicPr>
          <p:cNvPr id="2" name="Picture 1">
            <a:extLst>
              <a:ext uri="{FF2B5EF4-FFF2-40B4-BE49-F238E27FC236}">
                <a16:creationId xmlns:a16="http://schemas.microsoft.com/office/drawing/2014/main" id="{51AB6223-3D1D-D078-EE19-2D945B408403}"/>
              </a:ext>
            </a:extLst>
          </p:cNvPr>
          <p:cNvPicPr>
            <a:picLocks noChangeAspect="1"/>
          </p:cNvPicPr>
          <p:nvPr/>
        </p:nvPicPr>
        <p:blipFill>
          <a:blip r:embed="rId3"/>
          <a:stretch>
            <a:fillRect/>
          </a:stretch>
        </p:blipFill>
        <p:spPr>
          <a:xfrm>
            <a:off x="5433391" y="1591446"/>
            <a:ext cx="1537252" cy="14324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2097157"/>
          <p:cNvPicPr>
            <a:picLocks/>
          </p:cNvPicPr>
          <p:nvPr/>
        </p:nvPicPr>
        <p:blipFill>
          <a:blip r:embed="rId2"/>
          <a:stretch>
            <a:fillRect/>
          </a:stretch>
        </p:blipFill>
        <p:spPr>
          <a:xfrm>
            <a:off x="1852936" y="0"/>
            <a:ext cx="8260991"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p:txBody>
          <a:bodyPr>
            <a:normAutofit/>
          </a:bodyPr>
          <a:lstStyle/>
          <a:p>
            <a:pPr algn="ctr"/>
            <a:r>
              <a:rPr lang="en-US" sz="3600" b="1" dirty="0"/>
              <a:t>CONCLUSION</a:t>
            </a:r>
          </a:p>
        </p:txBody>
      </p:sp>
      <p:sp>
        <p:nvSpPr>
          <p:cNvPr id="1048605" name="Content Placeholder 2"/>
          <p:cNvSpPr>
            <a:spLocks noGrp="1"/>
          </p:cNvSpPr>
          <p:nvPr>
            <p:ph idx="1"/>
          </p:nvPr>
        </p:nvSpPr>
        <p:spPr>
          <a:xfrm>
            <a:off x="838200" y="1690688"/>
            <a:ext cx="10515600" cy="4802187"/>
          </a:xfrm>
        </p:spPr>
        <p:txBody>
          <a:bodyPr>
            <a:normAutofit/>
          </a:bodyPr>
          <a:lstStyle/>
          <a:p>
            <a:pPr marL="0" indent="0" algn="just">
              <a:buNone/>
            </a:pPr>
            <a:r>
              <a:rPr kumimoji="0" lang="en-US" sz="3000" b="0" i="0" u="none" strike="noStrike" kern="1200" cap="none" spc="0" normalizeH="0" baseline="0" noProof="0" dirty="0">
                <a:ln>
                  <a:noFill/>
                </a:ln>
                <a:solidFill>
                  <a:prstClr val="black"/>
                </a:solidFill>
                <a:effectLst/>
                <a:latin typeface="Calibri Light" panose="020F0302020204030204"/>
                <a:ea typeface="+mn-ea"/>
                <a:cs typeface="+mn-cs"/>
              </a:rPr>
              <a:t>	</a:t>
            </a:r>
            <a:r>
              <a:rPr kumimoji="0" lang="en-US" sz="3000" b="0" i="0" u="none" strike="noStrike" kern="1200" cap="none" spc="0" normalizeH="0" baseline="0" noProof="0" dirty="0">
                <a:ln>
                  <a:noFill/>
                </a:ln>
                <a:solidFill>
                  <a:prstClr val="black"/>
                </a:solidFill>
                <a:effectLst/>
                <a:latin typeface="Times New Roman" panose="02020603050405020304" pitchFamily="18" charset="0"/>
                <a:cs typeface="Times New Roman" panose="02020603050405020304" pitchFamily="18" charset="0"/>
              </a:rPr>
              <a:t>Future is similar to the  word  children. Young  people  are  the future pillars of one's nation, as  Dr.  A.P.J.  Abdul Kalam  once said, thus it is important to protect  today's  children's  dreams and lives  in  order  to  give  them  a  better  future .  Therefore, every parent should take good care  of  their  own  children  to prevent   them   from   being    victims    of    abuse    that    will completely harm them on a physical, mental ,  and  emotional level ,  wrecking  our  future . Due  to  the  significance  of  our future, our product makes it simple for parents  to  track  their kids and regularly visually  monitor  them ,  enabling  them  to assure their safety and lowering the incidence of child abuse.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TextBox 1048657"/>
          <p:cNvSpPr txBox="1"/>
          <p:nvPr/>
        </p:nvSpPr>
        <p:spPr>
          <a:xfrm>
            <a:off x="1057230" y="1090586"/>
            <a:ext cx="4000000" cy="510540"/>
          </a:xfrm>
          <a:prstGeom prst="rect">
            <a:avLst/>
          </a:prstGeom>
        </p:spPr>
        <p:txBody>
          <a:bodyPr wrap="square" rtlCol="0">
            <a:spAutoFit/>
          </a:bodyPr>
          <a:lstStyle/>
          <a:p>
            <a:r>
              <a:rPr lang="en-US" sz="2800" b="1">
                <a:solidFill>
                  <a:srgbClr val="000000"/>
                </a:solidFill>
              </a:rPr>
              <a:t>TABLE OF CONTENTS</a:t>
            </a:r>
          </a:p>
        </p:txBody>
      </p:sp>
      <p:sp>
        <p:nvSpPr>
          <p:cNvPr id="1048659" name="TextBox 1048658"/>
          <p:cNvSpPr txBox="1"/>
          <p:nvPr/>
        </p:nvSpPr>
        <p:spPr>
          <a:xfrm>
            <a:off x="1057229" y="1985565"/>
            <a:ext cx="7371272" cy="3025140"/>
          </a:xfrm>
          <a:prstGeom prst="rect">
            <a:avLst/>
          </a:prstGeom>
        </p:spPr>
        <p:txBody>
          <a:bodyPr wrap="square" rtlCol="0">
            <a:spAutoFit/>
          </a:bodyPr>
          <a:lstStyle/>
          <a:p>
            <a:pPr marL="457200" indent="-457200">
              <a:buFont typeface="Arial"/>
              <a:buChar char="•"/>
            </a:pPr>
            <a:r>
              <a:rPr lang="en-US" sz="2800">
                <a:solidFill>
                  <a:srgbClr val="000000"/>
                </a:solidFill>
              </a:rPr>
              <a:t>PROBLEM STATEMENT</a:t>
            </a:r>
          </a:p>
          <a:p>
            <a:pPr marL="457200" indent="-457200">
              <a:buFont typeface="Arial"/>
              <a:buChar char="•"/>
            </a:pPr>
            <a:r>
              <a:rPr lang="en-US" sz="2800">
                <a:solidFill>
                  <a:srgbClr val="000000"/>
                </a:solidFill>
              </a:rPr>
              <a:t>PROPOSED SOLUTION</a:t>
            </a:r>
          </a:p>
          <a:p>
            <a:pPr marL="457200" indent="-457200">
              <a:buFont typeface="Arial"/>
              <a:buChar char="•"/>
            </a:pPr>
            <a:r>
              <a:rPr lang="en-US" sz="2800">
                <a:solidFill>
                  <a:srgbClr val="000000"/>
                </a:solidFill>
              </a:rPr>
              <a:t>TECHNICAL ARCHITECTURE</a:t>
            </a:r>
          </a:p>
          <a:p>
            <a:pPr marL="457200" indent="-457200">
              <a:buFont typeface="Arial"/>
              <a:buChar char="•"/>
            </a:pPr>
            <a:r>
              <a:rPr lang="en-US" sz="2800">
                <a:solidFill>
                  <a:srgbClr val="000000"/>
                </a:solidFill>
              </a:rPr>
              <a:t>SOLUTION ARCHITECTURE</a:t>
            </a:r>
          </a:p>
          <a:p>
            <a:pPr marL="457200" indent="-457200">
              <a:buFont typeface="Arial"/>
              <a:buChar char="•"/>
            </a:pPr>
            <a:r>
              <a:rPr lang="en-US" sz="2800">
                <a:solidFill>
                  <a:srgbClr val="000000"/>
                </a:solidFill>
              </a:rPr>
              <a:t>ADVANTAGES</a:t>
            </a:r>
          </a:p>
          <a:p>
            <a:pPr marL="457200" indent="-457200">
              <a:buFont typeface="Arial"/>
              <a:buChar char="•"/>
            </a:pPr>
            <a:r>
              <a:rPr lang="en-US" sz="2800">
                <a:solidFill>
                  <a:srgbClr val="000000"/>
                </a:solidFill>
              </a:rPr>
              <a:t>PREVIEW</a:t>
            </a:r>
          </a:p>
          <a:p>
            <a:pPr marL="457200" indent="-457200">
              <a:buFont typeface="Arial"/>
              <a:buChar char="•"/>
            </a:pPr>
            <a:r>
              <a:rPr lang="en-US" sz="2800">
                <a:solidFill>
                  <a:srgbClr val="000000"/>
                </a:solidFill>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1"/>
          <p:cNvSpPr>
            <a:spLocks noGrp="1"/>
          </p:cNvSpPr>
          <p:nvPr>
            <p:ph type="title"/>
          </p:nvPr>
        </p:nvSpPr>
        <p:spPr>
          <a:xfrm>
            <a:off x="312880" y="2265680"/>
            <a:ext cx="10515600" cy="2326640"/>
          </a:xfrm>
        </p:spPr>
        <p:txBody>
          <a:bodyPr>
            <a:normAutofit fontScale="90000"/>
          </a:bodyPr>
          <a:lstStyle/>
          <a:p>
            <a:pPr algn="just">
              <a:lnSpc>
                <a:spcPct val="150000"/>
              </a:lnSpc>
            </a:pPr>
            <a:r>
              <a:rPr lang="en-US" sz="4000" b="1" dirty="0">
                <a:latin typeface="Times New Roman" panose="02020603050405020304" pitchFamily="18" charset="0"/>
                <a:cs typeface="Times New Roman" panose="02020603050405020304" pitchFamily="18" charset="0"/>
              </a:rPr>
              <a:t>PROBLEMSTATEMENT</a:t>
            </a:r>
            <a:br>
              <a:rPr lang="en-US" sz="3200" dirty="0"/>
            </a:br>
            <a:r>
              <a:rPr lang="en-US" sz="3600" dirty="0"/>
              <a:t>               </a:t>
            </a:r>
            <a:br>
              <a:rPr lang="en-US" sz="3600" dirty="0"/>
            </a:br>
            <a:r>
              <a:rPr lang="en-US" sz="3600" dirty="0">
                <a:latin typeface="Times New Roman" panose="02020603050405020304" pitchFamily="18" charset="0"/>
                <a:cs typeface="Times New Roman" panose="02020603050405020304" pitchFamily="18" charset="0"/>
              </a:rPr>
              <a:t>The children facing security risks are  increasing  day  by </a:t>
            </a:r>
            <a:r>
              <a:rPr lang="en-US" altLang="en-US" sz="3600" dirty="0">
                <a:latin typeface="Times New Roman" panose="02020603050405020304" pitchFamily="18" charset="0"/>
                <a:cs typeface="Times New Roman" panose="02020603050405020304" pitchFamily="18" charset="0"/>
              </a:rPr>
              <a:t>day. So to identify and prevent children being attacked,an autonomous real-time  monitoring  system  is  necessary.</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a:xfrm>
            <a:off x="243840" y="365125"/>
            <a:ext cx="11109960" cy="1325563"/>
          </a:xfrm>
        </p:spPr>
        <p:txBody>
          <a:bodyPr>
            <a:normAutofit/>
          </a:bodyPr>
          <a:lstStyle/>
          <a:p>
            <a:pPr algn="ctr">
              <a:lnSpc>
                <a:spcPct val="150000"/>
              </a:lnSpc>
            </a:pPr>
            <a:r>
              <a:rPr lang="en-US" sz="3600" b="1" dirty="0"/>
              <a:t> </a:t>
            </a:r>
            <a:r>
              <a:rPr lang="en-US" sz="3600" b="1" dirty="0">
                <a:latin typeface="Times New Roman" panose="02020603050405020304" pitchFamily="18" charset="0"/>
                <a:cs typeface="Times New Roman" panose="02020603050405020304" pitchFamily="18" charset="0"/>
              </a:rPr>
              <a:t>PROPOSED</a:t>
            </a:r>
            <a:r>
              <a:rPr lang="en-US" sz="4000" b="1" dirty="0">
                <a:latin typeface="Times New Roman" panose="02020603050405020304" pitchFamily="18" charset="0"/>
                <a:cs typeface="Times New Roman" panose="02020603050405020304" pitchFamily="18" charset="0"/>
              </a:rPr>
              <a:t> SOLUTION</a:t>
            </a:r>
          </a:p>
        </p:txBody>
      </p:sp>
      <p:sp>
        <p:nvSpPr>
          <p:cNvPr id="1048599" name="Content Placeholder 3"/>
          <p:cNvSpPr>
            <a:spLocks noGrp="1"/>
          </p:cNvSpPr>
          <p:nvPr>
            <p:ph idx="1"/>
          </p:nvPr>
        </p:nvSpPr>
        <p:spPr>
          <a:xfrm>
            <a:off x="497839" y="1690688"/>
            <a:ext cx="10748897" cy="4524375"/>
          </a:xfrm>
        </p:spPr>
        <p:txBody>
          <a:bodyPr vert="horz" anchor="ctr">
            <a:noAutofit/>
          </a:bodyPr>
          <a:lstStyle/>
          <a:p>
            <a:pPr marL="0" indent="0" algn="l">
              <a:lnSpc>
                <a:spcPct val="150000"/>
              </a:lnSpc>
              <a:buNone/>
            </a:pPr>
            <a:r>
              <a:rPr lang="en-US" sz="2400" dirty="0">
                <a:latin typeface="Times New Roman" panose="02020603050405020304" pitchFamily="18" charset="0"/>
                <a:cs typeface="Times New Roman" panose="02020603050405020304" pitchFamily="18" charset="0"/>
              </a:rPr>
              <a:t>	After analysing the drawbacks of the existing system, we have proposed a Child Tracking System using sensors and electronic components to  detect the child's location. It also gets the details about the child's body temperature, surrounding temperature  near  the  child,  humidity  of  the  environment , and  if a child is in danger, it creates an alarm to the  parents.  Using  this  system,  the  parent  can also create a Geo Fence around a  particular location. By continuously checking the  child's  location  notifications  will  be  generated  if  the  child  crosses  the geofence. Notifications  will  be  sent  according  to  the  child's location to their parents or caretakers. The entire location data  will  be  stored  in  the  database.</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extBox 8"/>
          <p:cNvSpPr txBox="1"/>
          <p:nvPr/>
        </p:nvSpPr>
        <p:spPr>
          <a:xfrm>
            <a:off x="538480" y="436880"/>
            <a:ext cx="1038352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TECHNICAL ARCHITECTURE</a:t>
            </a:r>
            <a:endParaRPr lang="en-US" b="1" dirty="0">
              <a:latin typeface="+mj-lt"/>
            </a:endParaRPr>
          </a:p>
        </p:txBody>
      </p:sp>
      <p:pic>
        <p:nvPicPr>
          <p:cNvPr id="2097154" name="Picture 2097153"/>
          <p:cNvPicPr>
            <a:picLocks/>
          </p:cNvPicPr>
          <p:nvPr/>
        </p:nvPicPr>
        <p:blipFill>
          <a:blip r:embed="rId2"/>
          <a:stretch>
            <a:fillRect/>
          </a:stretch>
        </p:blipFill>
        <p:spPr>
          <a:xfrm>
            <a:off x="1443182" y="1456446"/>
            <a:ext cx="9305637" cy="477952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extBox 11"/>
          <p:cNvSpPr txBox="1"/>
          <p:nvPr/>
        </p:nvSpPr>
        <p:spPr>
          <a:xfrm>
            <a:off x="444957" y="886737"/>
            <a:ext cx="10095188"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SOLUTION ARCHITECTURE</a:t>
            </a:r>
            <a:endParaRPr lang="en-US" sz="3600" b="1" dirty="0">
              <a:latin typeface="+mj-lt"/>
            </a:endParaRPr>
          </a:p>
        </p:txBody>
      </p:sp>
      <p:pic>
        <p:nvPicPr>
          <p:cNvPr id="2097155" name="Picture 2097154"/>
          <p:cNvPicPr>
            <a:picLocks/>
          </p:cNvPicPr>
          <p:nvPr/>
        </p:nvPicPr>
        <p:blipFill>
          <a:blip r:embed="rId2"/>
          <a:stretch>
            <a:fillRect/>
          </a:stretch>
        </p:blipFill>
        <p:spPr>
          <a:xfrm>
            <a:off x="1454337" y="1631195"/>
            <a:ext cx="7999687" cy="53812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a:xfrm>
            <a:off x="838200" y="853440"/>
            <a:ext cx="10515600" cy="972185"/>
          </a:xfrm>
        </p:spPr>
        <p:txBody>
          <a:bodyPr>
            <a:normAutofit/>
          </a:bodyPr>
          <a:lstStyle/>
          <a:p>
            <a:pPr algn="ctr"/>
            <a:r>
              <a:rPr lang="en-US" sz="3600" b="1" dirty="0"/>
              <a:t>ADVANTAGES</a:t>
            </a:r>
          </a:p>
        </p:txBody>
      </p:sp>
      <p:sp>
        <p:nvSpPr>
          <p:cNvPr id="1048603" name="Content Placeholder 2"/>
          <p:cNvSpPr>
            <a:spLocks noGrp="1"/>
          </p:cNvSpPr>
          <p:nvPr>
            <p:ph idx="1"/>
          </p:nvPr>
        </p:nvSpPr>
        <p:spPr/>
        <p:txBody>
          <a:bodyPr>
            <a:normAutofit/>
          </a:bodyPr>
          <a:lstStyle/>
          <a:p>
            <a:pPr>
              <a:lnSpc>
                <a:spcPct val="150000"/>
              </a:lnSpc>
            </a:pPr>
            <a:r>
              <a:rPr lang="en-US" sz="3000" dirty="0">
                <a:solidFill>
                  <a:prstClr val="black"/>
                </a:solidFill>
                <a:latin typeface="Times New Roman" panose="02020603050405020304" pitchFamily="18" charset="0"/>
                <a:cs typeface="Times New Roman" panose="02020603050405020304" pitchFamily="18" charset="0"/>
              </a:rPr>
              <a:t>CUSTOMIZABLE</a:t>
            </a:r>
          </a:p>
          <a:p>
            <a:pPr>
              <a:lnSpc>
                <a:spcPct val="150000"/>
              </a:lnSpc>
            </a:pPr>
            <a:r>
              <a:rPr lang="en-US" altLang="en-US" sz="3000" dirty="0">
                <a:solidFill>
                  <a:prstClr val="black"/>
                </a:solidFill>
                <a:latin typeface="Times New Roman" panose="02020603050405020304" pitchFamily="18" charset="0"/>
                <a:cs typeface="Times New Roman" panose="02020603050405020304" pitchFamily="18" charset="0"/>
              </a:rPr>
              <a:t>EASY ACCESS</a:t>
            </a:r>
            <a:endParaRPr lang="zh-CN" altLang="en-US" sz="3000" dirty="0">
              <a:solidFill>
                <a:prstClr val="black"/>
              </a:solidFill>
              <a:latin typeface="Times New Roman" panose="02020603050405020304" pitchFamily="18" charset="0"/>
              <a:cs typeface="Times New Roman" panose="02020603050405020304" pitchFamily="18" charset="0"/>
            </a:endParaRPr>
          </a:p>
          <a:p>
            <a:pPr>
              <a:lnSpc>
                <a:spcPct val="150000"/>
              </a:lnSpc>
            </a:pPr>
            <a:r>
              <a:rPr lang="en-US" altLang="en-US" sz="3000" dirty="0">
                <a:solidFill>
                  <a:prstClr val="black"/>
                </a:solidFill>
                <a:latin typeface="Times New Roman" panose="02020603050405020304" pitchFamily="18" charset="0"/>
                <a:cs typeface="Times New Roman" panose="02020603050405020304" pitchFamily="18" charset="0"/>
              </a:rPr>
              <a:t>CAN TRACK CHILD LOCATION</a:t>
            </a:r>
            <a:endParaRPr lang="zh-CN" altLang="en-US" sz="3000" dirty="0">
              <a:solidFill>
                <a:prstClr val="black"/>
              </a:solidFill>
              <a:latin typeface="Times New Roman" panose="02020603050405020304" pitchFamily="18" charset="0"/>
              <a:cs typeface="Times New Roman" panose="02020603050405020304" pitchFamily="18" charset="0"/>
            </a:endParaRPr>
          </a:p>
          <a:p>
            <a:pPr>
              <a:lnSpc>
                <a:spcPct val="150000"/>
              </a:lnSpc>
            </a:pPr>
            <a:r>
              <a:rPr lang="en-US" altLang="en-US" sz="3000" dirty="0">
                <a:solidFill>
                  <a:prstClr val="black"/>
                </a:solidFill>
                <a:latin typeface="Times New Roman" panose="02020603050405020304" pitchFamily="18" charset="0"/>
                <a:cs typeface="Times New Roman" panose="02020603050405020304" pitchFamily="18" charset="0"/>
              </a:rPr>
              <a:t>SAFETY OF CHILDREN</a:t>
            </a:r>
            <a:endParaRPr lang="zh-CN" altLang="en-US" sz="3000" dirty="0">
              <a:solidFill>
                <a:prstClr val="black"/>
              </a:solidFill>
              <a:latin typeface="Times New Roman" panose="02020603050405020304" pitchFamily="18" charset="0"/>
              <a:cs typeface="Times New Roman" panose="02020603050405020304" pitchFamily="18" charset="0"/>
            </a:endParaRPr>
          </a:p>
          <a:p>
            <a:pPr>
              <a:lnSpc>
                <a:spcPct val="150000"/>
              </a:lnSpc>
            </a:pPr>
            <a:r>
              <a:rPr lang="en-US" altLang="en-US" sz="3000" dirty="0">
                <a:solidFill>
                  <a:prstClr val="black"/>
                </a:solidFill>
                <a:latin typeface="Times New Roman" panose="02020603050405020304" pitchFamily="18" charset="0"/>
                <a:cs typeface="Times New Roman" panose="02020603050405020304" pitchFamily="18" charset="0"/>
              </a:rPr>
              <a:t>MOBILE DEVICE ACCESSIBLE</a:t>
            </a:r>
            <a:endParaRPr lang="zh-CN" altLang="en-US" sz="3000" dirty="0">
              <a:solidFill>
                <a:prstClr val="black"/>
              </a:solidFill>
              <a:latin typeface="Times New Roman" panose="02020603050405020304" pitchFamily="18" charset="0"/>
              <a:cs typeface="Times New Roman" panose="02020603050405020304" pitchFamily="18" charset="0"/>
            </a:endParaRPr>
          </a:p>
          <a:p>
            <a:pPr>
              <a:lnSpc>
                <a:spcPct val="150000"/>
              </a:lnSpc>
            </a:pP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TextBox 1048659"/>
          <p:cNvSpPr txBox="1"/>
          <p:nvPr/>
        </p:nvSpPr>
        <p:spPr>
          <a:xfrm>
            <a:off x="4663758" y="267006"/>
            <a:ext cx="4000000" cy="510540"/>
          </a:xfrm>
          <a:prstGeom prst="rect">
            <a:avLst/>
          </a:prstGeom>
        </p:spPr>
        <p:txBody>
          <a:bodyPr wrap="square" rtlCol="0">
            <a:spAutoFit/>
          </a:bodyPr>
          <a:lstStyle/>
          <a:p>
            <a:r>
              <a:rPr lang="en-US" sz="2800" b="1">
                <a:solidFill>
                  <a:srgbClr val="000000"/>
                </a:solidFill>
              </a:rPr>
              <a:t>PREVIEW</a:t>
            </a:r>
          </a:p>
        </p:txBody>
      </p:sp>
      <p:pic>
        <p:nvPicPr>
          <p:cNvPr id="2097156" name="Picture 2097155"/>
          <p:cNvPicPr>
            <a:picLocks/>
          </p:cNvPicPr>
          <p:nvPr/>
        </p:nvPicPr>
        <p:blipFill>
          <a:blip r:embed="rId2"/>
          <a:stretch>
            <a:fillRect/>
          </a:stretch>
        </p:blipFill>
        <p:spPr>
          <a:xfrm>
            <a:off x="3832485" y="1379597"/>
            <a:ext cx="3454895" cy="52417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7" name="Picture 2097156"/>
          <p:cNvPicPr>
            <a:picLocks/>
          </p:cNvPicPr>
          <p:nvPr/>
        </p:nvPicPr>
        <p:blipFill>
          <a:blip r:embed="rId2"/>
          <a:stretch>
            <a:fillRect/>
          </a:stretch>
        </p:blipFill>
        <p:spPr>
          <a:xfrm>
            <a:off x="513773" y="1056554"/>
            <a:ext cx="11164454" cy="474489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340</Words>
  <Application>Microsoft Office PowerPoint</Application>
  <PresentationFormat>Widescreen</PresentationFormat>
  <Paragraphs>24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SETHU INSTITUTE OF TECHNOLOGY</vt:lpstr>
      <vt:lpstr>PowerPoint Presentation</vt:lpstr>
      <vt:lpstr>PROBLEMSTATEMENT                 The children facing security risks are  increasing  day  by day. So to identify and prevent children being attacked,an autonomous real-time  monitoring  system  is  necessary.</vt:lpstr>
      <vt:lpstr> PROPOSED SOLUTION</vt:lpstr>
      <vt:lpstr>PowerPoint Presentation</vt:lpstr>
      <vt:lpstr>PowerPoint Presentation</vt:lpstr>
      <vt:lpstr>ADVANTAGES</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MOHAMED SATHAK A.J COLLEGE OF ENGINEERING</dc:title>
  <dc:creator>AHAMED RAASHID  ALI J B</dc:creator>
  <cp:lastModifiedBy>Shafana Parveen S</cp:lastModifiedBy>
  <cp:revision>1</cp:revision>
  <dcterms:created xsi:type="dcterms:W3CDTF">2022-11-14T17:30:01Z</dcterms:created>
  <dcterms:modified xsi:type="dcterms:W3CDTF">2022-11-22T10:19:47Z</dcterms:modified>
</cp:coreProperties>
</file>