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631" autoAdjust="0"/>
  </p:normalViewPr>
  <p:slideViewPr>
    <p:cSldViewPr snapToGrid="0">
      <p:cViewPr varScale="1">
        <p:scale>
          <a:sx n="78" d="100"/>
          <a:sy n="78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43595"/>
            <a:ext cx="10322342" cy="2924212"/>
          </a:xfrm>
        </p:spPr>
        <p:txBody>
          <a:bodyPr/>
          <a:lstStyle/>
          <a:p>
            <a:r>
              <a:rPr lang="en-US" sz="4800" b="1" i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Data Analytics For </a:t>
            </a:r>
            <a:r>
              <a:rPr lang="en-US" sz="4800" b="1" i="1" dirty="0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DHL </a:t>
            </a:r>
            <a:r>
              <a:rPr lang="en-US" sz="4800" b="1" i="1" dirty="0" err="1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LogisticsFacilities</a:t>
            </a:r>
            <a:r>
              <a:rPr lang="en-US" sz="4800" b="1" i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/>
            </a:r>
            <a:br>
              <a:rPr lang="en-US" sz="4800" b="1" i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en-US" sz="4800" b="1" i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Category: Data </a:t>
            </a:r>
            <a:r>
              <a:rPr lang="en-US" b="1" dirty="0" smtClean="0">
                <a:solidFill>
                  <a:schemeClr val="tx1"/>
                </a:solidFill>
              </a:rPr>
              <a:t>Analytics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ORGANISED BY: IBM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22" y="4321493"/>
            <a:ext cx="2197875" cy="1230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06" y="4288542"/>
            <a:ext cx="1258330" cy="12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sub tasks are there:</a:t>
            </a:r>
          </a:p>
          <a:p>
            <a:pPr lvl="1"/>
            <a:r>
              <a:rPr lang="en-US" dirty="0" smtClean="0"/>
              <a:t>1.BRAIN STROMING</a:t>
            </a:r>
          </a:p>
          <a:p>
            <a:pPr lvl="1"/>
            <a:r>
              <a:rPr lang="en-US" dirty="0" smtClean="0"/>
              <a:t>2.EMPATHY MAP</a:t>
            </a:r>
          </a:p>
          <a:p>
            <a:pPr lvl="1"/>
            <a:r>
              <a:rPr lang="en-US" dirty="0" smtClean="0"/>
              <a:t>3.LITERATURE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80" y="2993264"/>
            <a:ext cx="6630891" cy="37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SOLUTION FIT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SOLUTION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77" y="2445006"/>
            <a:ext cx="7426579" cy="41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 PHASE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JOURNEY MAP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SOLUTION REQUIREMENTS</a:t>
            </a:r>
          </a:p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42" y="2446639"/>
            <a:ext cx="7403071" cy="41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</a:p>
          <a:p>
            <a:r>
              <a:rPr lang="en-US" dirty="0" smtClean="0"/>
              <a:t>SPRINT DELIVERY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88" y="2434281"/>
            <a:ext cx="8204887" cy="42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PHASE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35" y="2344008"/>
            <a:ext cx="8843808" cy="4237871"/>
          </a:xfrm>
        </p:spPr>
      </p:pic>
    </p:spTree>
    <p:extLst>
      <p:ext uri="{BB962C8B-B14F-4D97-AF65-F5344CB8AC3E}">
        <p14:creationId xmlns:p14="http://schemas.microsoft.com/office/powerpoint/2010/main" val="31657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PREPARED DATA SET</a:t>
            </a:r>
          </a:p>
          <a:p>
            <a:r>
              <a:rPr lang="en-US" dirty="0" smtClean="0"/>
              <a:t>PREPARED THE REPORT </a:t>
            </a:r>
          </a:p>
          <a:p>
            <a:r>
              <a:rPr lang="en-US" dirty="0" smtClean="0"/>
              <a:t>PREPARED THE DEMO VIDEO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50" y="3941806"/>
            <a:ext cx="4639279" cy="2609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7" y="3941806"/>
            <a:ext cx="5127913" cy="27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079" y="2477376"/>
            <a:ext cx="8761412" cy="3416300"/>
          </a:xfrm>
        </p:spPr>
        <p:txBody>
          <a:bodyPr/>
          <a:lstStyle/>
          <a:p>
            <a:r>
              <a:rPr lang="en-US" dirty="0" smtClean="0"/>
              <a:t>Our Team Members:                                                         TEAM ID:</a:t>
            </a:r>
          </a:p>
          <a:p>
            <a:r>
              <a:rPr lang="en-US" dirty="0" smtClean="0"/>
              <a:t>1.YUVANBALA B                                                           PNT2022TMID01215</a:t>
            </a:r>
          </a:p>
          <a:p>
            <a:r>
              <a:rPr lang="en-US" dirty="0" smtClean="0"/>
              <a:t>2.VISHNU VARSHAN.S</a:t>
            </a:r>
          </a:p>
          <a:p>
            <a:r>
              <a:rPr lang="en-US" dirty="0" smtClean="0"/>
              <a:t>3.SELVAGANESH.R                                                         IBM PROJECT ID:</a:t>
            </a:r>
          </a:p>
          <a:p>
            <a:r>
              <a:rPr lang="en-US" dirty="0" smtClean="0"/>
              <a:t>4.VIGNESHWAR.V                                                          </a:t>
            </a:r>
            <a:r>
              <a:rPr lang="en-US" u="sng" dirty="0" smtClean="0">
                <a:solidFill>
                  <a:schemeClr val="tx1"/>
                </a:solidFill>
              </a:rPr>
              <a:t>3619-1658584411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89" y="4767755"/>
            <a:ext cx="2352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4246" y="2303223"/>
            <a:ext cx="1129677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 &gt;&gt;DHL is an international Umbrella brand and trademark for the courier, package delivery, and express mail service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      which is a division of the German logistics firm Deutsche Post. The company group delivers over 1.6 billion parcels per year.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5475C"/>
                </a:solidFill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&gt;&gt;The company DHL itself was founded in San Francisco, USA, in 1969 and expanded its service throughout the world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     by the late 1970s. In 1979, under the name of DHL Air Cargo, the company entered the Hawaiian Islands with an inter-island cargo service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     using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two DC-3 and four DC-6 aircraft. Adrian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Dalsey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 and Larry Hillblom personally oversaw the daily operations until its eventual bankruptcy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     closed the doors in 1983.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At its peak, DHL Air Cargo employed just over 100 workers, management, and pilots.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 smtClean="0">
              <a:ln>
                <a:noFill/>
              </a:ln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effectLst/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 smtClean="0">
              <a:ln>
                <a:noFill/>
              </a:ln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2930" y="3938335"/>
            <a:ext cx="706374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5475C"/>
                </a:solidFill>
                <a:effectLst/>
                <a:latin typeface="+mj-lt"/>
              </a:rPr>
              <a:t>Goal of the Project: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5475C"/>
                </a:solidFill>
                <a:effectLst/>
                <a:latin typeface="Open Sans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To provide Analytics to improve New Marks and grow the business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Open Sans"/>
            </a:endParaRPr>
          </a:p>
          <a:p>
            <a:pPr algn="just" defTabSz="914400"/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TECHNICAL ARCHITECTURE</a:t>
            </a:r>
            <a:endParaRPr lang="en-US" altLang="en-US" b="1" dirty="0">
              <a:solidFill>
                <a:schemeClr val="tx2"/>
              </a:solidFill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5475C"/>
                </a:solidFill>
                <a:effectLst/>
                <a:latin typeface="Open Sans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8" descr="data:image/png;base64,iVBORw0KGgoAAAANSUhEUgAAAY8AAABLCAYAAACIlAvxAAAAAXNSR0IArs4c6QAAAARnQU1BAACxjwv8YQUAAAAJcEhZcwAAFxEAABcRAcom8z8AADXeSURBVHhe7V0HeFTV1p33v/esqICAdAWxgL2ABRUUsCAoYkFQ5KHSpHcEBOm9Sq+htwBKDRAIISGkk95D2kwmyfSeTDJZ/95nJhDCBELRALnr+9Z3y6n3ZnLW3eecfY7snwCAe4ot6oZWQ85bFq3ic6s26weLJrufRSsfyEerNvsHo0rRxZiraG3VKhoXJyXd60oqQYIECRKqCtLS0u6zG3LfNmvlE2x65T6zRn7Bqlda6BywaQGHifTERsx3Hh1mOtWCw626bCvFTy/QK/80q+W/kZi8m5mZeb8rawkSJEiQcLfBrM16yaKTz8g3KCNJCIoAixAKh1UDuykP+YacEoEAWSAXydd8n8PtplwRXwhMsYXvO2z6nBiTVjHPoM56w1WUBAkSJEi402HSy9vbDNm7zFoFmRIkGAU6FJAQkNVwmUhcN3UKISjI15GFYuV7RSQkB8367I9dRUuQIEGChDsNJk3m81a9wrOArAW2Eti6uEIAbiELjFSOw4xCcx5ZK4pDFskSkSBBgoQ7B0hLu8+qz5lkN+Vq2dJgK8NdY2/R0X09CYpOSdeXd1XdDIU1Umzmcm1k8cxWJyU97KqaBAkSJEi4HaHNSn0xX6/0524kh0XttnF3MhvmvCRishARq1EPq9nspMnkOre4yPcMsBo0TsFxm9+VZAuE65FvUIaplRckK0SCBAkSbkeY8jK72y2qHP7qLzvoXZZWowHaoOnI8WyFvOPfQe07BJpzE6ENng1t6DxogqZBEzABmrO/QhM4DbqoNTCm+zrTkpBUVESsOgVQZILdrNKb1Zk/uaoqQYIECRJuBxhU8lGFVrUYvLZo3DfkF8mzp6wFMCTshmJjbRdrQbHhUTrWgcLjMdd1TSf5fFN9ZG9rhtxDnaGP3kCikEuWCFs28ivzL0OzRo5imwYOmxZmrXySq8oSJEiQIKEyYVLJZ8BuQKFZJRpqdw14CbnryWrQwpQZAI3/OGRvbYLsLcStTV3k89LXpe5veVwIS7ZHHahO/CC6vURXVgUFhAfs2QqxahULXVWXIEGCBAmVAb06c6LoFuKZVNcSDpMBpuwoqE8PIiviKacQuBWKa3DLE5BvqIG8o1/Bok5zDrq7Kc8d84054EF8k1o+2/UIEiRIkCDhn4RRJR/gyNdVaAouC4cx9RiUnm+IrqjszY3dC0OF2QTy9TXEuEh+vp3y17lmbbkvvzTFlN5Cqk9u5hjXo0iQIEGChH8CJpW8nd2sshfxjKprWRxGPUxpp6Dc8ZwY03AvBjfCRpBvaQHlyanQJZ2E1aCisrgby309SpO72Aot6iKDSt7Z9UgSJEiQIOHvhNmcVtdqyE7hr/drDo5zl5I6DbkHOpBw1HYjADdG5famyNrYFEkLGiN+Ri0kzH8Cmbt/gCEzDDa2QtzVpRR5DAQFep4Vlm1Tpj3hejQJEiRIkPB3waTJ3O1aDuSatJqM0IbNFzOm3IkAj18oNjcUs6kUm+vT9bW7s1g4Mjc0ReKCJkiY1wSJ84lzSUSm10DKilYwpJ8jC0Trtj5lyc9hUssPux5NggQJEv5+vKZ4QPa5rrqsi/xR2RfKOrIv8urJvlM3lPXQPi7rlvukrKe6uay39iXZT+pWsp/z3pX1VbWT9cvrKBug6yIbpOkmG6T9XjYgr5tsgKqLrL/mExHeV/uOrI++pax37kuyXqpnZT1ymor8OF/On8vh8rjcNythMVmLOvMLHudgL253jfFl1OeS1ZGO3L/aQeFR9woRENNvtzZB7t73kHf4a+Qd/BzKHS9cvF82vuC2J5C+uhES5jZA/OyGdGzsFA8XWUAydnZ3ll2BMRBecJEtKLM2q6frESVIkCDh+vF42n2yDzNryrppGsl6q1vI+unayn7Rf0MN/SDZEM002VD1atk4/R7ZZP2ph2YaIh6da0iuM9+QXm++PrvhQoOq8UKDoelSo7XZH8bCFsuNjldWGYvfWGfGex4WdNiaj093FqCrpx3d/yzCDwcd+HZ/Eb7YYxf322+1iXhvrDXjZUrXnNI/udRY2HSJwdp4kVHfcIFeVW++QcHlPTrHkFxtpv481cNbNk63SzZUu5LqN4Xq+YtsgOZrEqH3hHix6HyqryFrdgu2wIBW+4hZk5UIu95tQ1yW/PVvvHBcWBeCJQIgrI36yN3fATr/mTCGb4cxYg9MRH3QCuQd+IzCG1yyRHiKrss6SV/TDMl/vISU5S2Ruvw1JC1+Fglz6iNx3uMXLZAEOtcleVeo+4pZzL4pOmW6UplSx/WoEiRIkOAeX+lrii/7gdpOZAWMlo3QrJNNMng9MMMQUnuuIfVxaqyfW24sbrvJhm7UwA/yBqYFAatigd2pwEkFEKEBUoxAhgVQ2gB1AWAsBGzFQBEAOtwUOD3nw/kZKF9VPpBN5WSYneWGU/neVI+dVJ8VMcCUQGDgceDrfYVo42EFiw+Jma7WHEPKfTMMQbLfjIdlw7SrZIN0w0kQP5b9L+8p2edp1V1v5NowqrPG8zTXa3mPl1B0WYUvcVkdJZaEs5tKdfQHGM/vhClyHx13OAXEJSLG87ug9RmL3H1tyRJpQWyOnD1vI+9oP6h95pLArKO422AI2wzd2WVQeP5EwvHERQGJn1kLuX6LYDMb3NbLHUU3nCbrd9ejSpAgQYIT36kflvU1vEVf5uPIcthHX+6pz/xhKOq4sxAjTwNr4wCvLCBUBVwwORvrOx0sPjo7CQ09TzA91+FMYCWJ37BTwIfb7XhqicFefbYxUTZGu1s2WDNC1lf/uqyT4gHXG7scen1mTZMmS8Fe2u4aX3fkNanU/mOE53iJ1aHY1ACqIz1INPYKkWARuIIkJqYICicx0Qcthz5wKYxhW4TQmCI9KWynU3A4XuQemGP+Qtb2r5Ewu55LPOpAcWSUc/puBRdcLKLnsmoVCmN2Um3XI0uQIKEqo5+6gWyYcdy90y1xrdbnY7iP03JIMji/6qsyCkhdYnXAtmSyWE4Ar6yx4v+mWM7LhpmGynpnX96GWvSKwbzceUWtDiYvcMhrVpWIh2JzI+TsbklC4EEWxu4rReMKskCQwHBcYZ24i7MNpqi90PjMcloeRBaPrD8HXJd48N4ivCaXUZU1zvXIEiRIqKoYp+lYfa4tpz81jIG5rhZTQrlgS+VMNtDrCFBtljldNlH7kniPdP+/Fo08lJcgcdfwlke2PDR+oy6Jx6Z6UB/vT9bCfrcicKM0Rewi62QtUpa9goQ5DYV4yP8aeF3iweSxHLNGHgcF3JtfEiRIuPsxUvmgbIw2mrtpJFw/pgQDslHak+Jd8j7hPLuqQjOsStFqNkETOMXp37HlcSi3PQV9wHyyJDzdisAN8/x2mMgySVv7PuJn1xPike01/rrFg2desdOjWZ3xoXhwCRIkVD0Mz7z/PxP159tuL4Z/5l0wgPEPodAB7Iu345X1Rfi/CdpT4l1a1Iq5FfXrKE1edl0XtUrMkuJB8pzdr8MYuoka+53uReAmyF1XmZs7k3jURfys2sg7+8d1DZiXkLuuzOqsleLBJUiQUPXQLOneGrN1wfNDgZ/+suLrnRaMPWGDV3IhktQO2B3cSSPBVliMOJUDhxILMeq4jd6TWbyvqQHF+M9U/SHusvqXSZMVxt7Y7hrbq5FXzzWkHnXOsNpUD7n721NDXzKzahvMETtgjtwJc5SLdG6ie2WFoSSuJWoXrNFO8rmF4rPVweEsHjxoHj+rrhg410TvvzHx4OdUy2OUyogHXT8lCRIkVCWQeNw3XRccq3c2kv4ZRfjtlA0dNpvxykoTWq4x4bPtFoykBnNdWAHOZBQikURFY707RUVlKUY8iYRPWiFWhRZgmJcNHbea0Yrew6urTOi0zYwZZ/IRIndOI/ClZlQ2QXdYZrXKG5k18ny7KddtY3tV6lUwK6Oh3PUyFB5kDRzsSo39btHFZI7cAZX/WqQdnI+kvTOQTMw4shCacxsvEwUmCwXfT/lzDiK3TETEpvGI3TUF2adWkKg4BYfFQ7G7p1iqJHnpCzCkB1Z4navS5C1zbXplkVmX9orrpyShklBcXPw0/RZfrsqkd/AcHf/jeiUS/gm4xCOYNyItgwy9A7tj7ZjqY8OP9JXdbpMZz68w4hVqRN9aZ0KbjWZ03GZBv4NWzPLLx5ZIu7BYArKKEJVThFStA7nmYljsxTfty3Gj4HLNVH4O1SOF6hNB9TqbWYQjSYXYFFGA6b75+Jme7WMSCH6eN+m5XibR5Of8cIsZfQ5YMYPi/JVQKJ6lLI6mu8TDoMnqyNNzeTzAXWN7VfJuf5os5Bz4GPK1D0J1tCc19J4whG1Dyv7ZCF05ApEbxyFu+2TEbpuM8+vHImz1SCEibJ2YSEAsZJFcIIE5Necn+Mzrg8CVwxC8egT8lvyCEzN6IdxjHPQhm2GO3gfF3p8QN/UhpK55l8rNJPG6vjEaJs8m44kBNp38R9dPSUIlgX6Hoc6fY9UFiUcOUXJe/SdxFfFwhyJqP1lUWCD2kLD8EZSP8d429NpvxUfU2LKl8iI1vq+uJqtlrVNk3t3gbJjf9zDjAxKg9mTVsOh8ucuC7/ZaRPdPv0NWDDxixdCjVow8ZhNdZxNO2jDZJx9TqfHmI1+PofsczvE4Pqfj9D0on66U3yeUL+fP5XB5XO47VD7Xg+v2CtWL6/cG1e0TEgwWxYmU7/LgAuyLL0QQWRRyg6PCYndRPKgxHQHY3Da0FSFv1qSP3ep0DDzcXTTySp8VCF87GlnHl4juKCTtgyNhL4nKVmGJhK0Zhbwza2CL2YPMY0twbFpPxOyYDF3wZhEPyfthJeskw2uxEJTUA3NhjfsTCs//IWEulRO8HlbT9VsdJYTDBLMue4nrpyShkkCNZrDr91hlQe8gWxKPfxjXKR4VAQ+TcLcWWx5h2UU4eaGQvtzt2B1jF9bJ2rACLKPGekFAvugCmkSWzXhqwFkwRh2zYpiXFYNJGAaQMPQhq4bFoS8d+ZrvD6dwjsfxOd1kSj+TLB/Oj0WAu9e4HLaauFzugjqvLMIFnQM62621gi6Kh0Wn8ECh0W0jWzFmw2axQhs6x9ltFbFHiIQuaJOwKnShW7D7j3Hw2ToTtuhdQkw05zbASHG4a4stjdB1oylsN/JjdsN/52zsWjoWGhISvtYGegjLwxTliawd30J5chrybTy4X/FZVmXJ/iwWrbRYYmWDGs1A1++xyoLegVwSj38Yf4N4VCVcFA+zWhHg4D073DSyFaZBBVNODDSnRwlREF1SEdtRnOCJvcvHo1r1OnjxheeQ6r0KBSQSYgzj/HYYSFjOLB5AhslMFCXsQ6bvWrR87SXcU+1RbFs0GiArpCQuj40oj4yBQR4l9vVwW48KUvh7aBUhiME9rp+ThEqAJB6SeFQKXOIRpnb9ESRcF45nknhM1B2SmbVZmbzznrtG9rqoz4UheisMIeuFeHBjXxi7GwG75pAgvIxvP++AnLMbRXeUmD3lEg8e20jcOwMFcZ5QBW5Cr68/wcsvvkCWygwUxu0RcQVDN5E1sp7KuYGxmTIstmnZWTCl2CB/1PVzklAJuCQe12tUO1zHW4Gbzet66n5lXEk8KgHfKx/812+6KB+5648g4bqwO4HEY6zmDImH3Hw9S5KUS0MeTGkB1Mh7XGrwibaonUj3WYPcgEvCwSwrHhaeohu5A3mBHkjzWQ0rpSudD4uHKdXvhgbJy1LsjqhVZKvVWQ1dPycJlYAS8dCbbJi8Owa914Wj38bz6L8xwi1/Xh+OwduiYLAW4OB5Bb5bHeo2Xln2Iw7ZEol5hxNwLkmDAvZ2cqHY4cAir2R8tyqM4l5Z9s/rz6OPRwSiMl3zOsuAngHLvVPxwxpOf3laLrfPBs7zPGKytBzbmagUJPGoBEzGff+ZoA1rs60YJ1IlJ8GKwk7/Nn8l2vHaBgf+b7zuuMykljvKNq43RGrUzYpoV7cV81LDny+E4XIxcCcefJ8FhOOXjitI4mGWRwoLx23510HeopaOaptOKe0wWIkoEQ+VwYyvFp/DixNOodXvvuXylUk++GDuWWjNBVh9+gKajTvpNp47vjHFF29O9UWneeew2SeNBMQ5Z72oyIFfqHF/eqy323Qtfz+N5yecxCa/dBG/LHSmAnRZSHX/zcdt+lcnn0aryT4ISHTfwS6JRyWgWdK9NeYYgn7zL0bnHRYxY2ra6XycSS8Us6okXEI6vY9TaYWY4O30g/lqtwVjThfjv+wkaFJnOaw6943sdZGn7SrjXY395eLhjiXi4buwHxL2TL8oHuUybAvM2TG3RDyKWDw0LB7S9rSViRLxcBQXQWPMR57OBpW+fHK4xpAPh6MI5nw7cq4Rvyw5vUJtRWaeGfYC/uLk6YkOaE35yNW6T8PM01phIMFyh0ISIaXG6jZdCbncfFGeZHncFnCNecQbnH8D7wuFGHbEJnwc2mxgXw4Teu6zCD8Ozzg7ghVFUBgdYnmOuxEF9B2VaXDgXFaRmB02zTcfPTwtYtpvh008xdiMscdt8MtwWml+2SWzrbRy0w35eJQli0duCjX0PN5RcfEIWTcKqQfniZlZ7uIJugbhzcqEW9ptZbFkNnD9nCRUAkrEgxvvcdsi8cPKYPy4NhS9y2GvVSEY6BEOnaUAxyKV6L4sEL3XuI9bHjn//1GaL5cEYiNZLyh2YMGhRHzzR2C5ZXP8HiuCcDr+cush316I3zxj8e2yIPxYTj16rQlB79UhiEznbqsrIYlH5eC+uYXn3M224qmtBxMLsSggXzjLvUdC8tpqE15f4/STaEMN6vd7LWK67OrQAhxKKoRvepGYFssOeexUZ71NesIsdiDHVIxkjXP68Gmq5wF6thXBBRh3woZvSSDepefj52J/EH7OtvR8PD14aWCBcH5k0SyLS7OtNPJ0+60YMOctYVUXYIwgC4KsBLci4IY8rZfpLuwiOT/K15yb7BQpd+VfB10D5skGeZw0YF6JKBEPtcGK76kBfmO6L9rO8UO7ef5oP/8s2s9zst1cf3G/9Ywz6LAoEGpzPrb4p+PFyT54d7YfPqDwdnMvxee078/xRxsKa1tCke+lOG9QXkN3RMNGFsHYXdEiL44n8ioVr4Stpp3BspOp4p+nBAqyOLosC0brmX7o4CZN29n+eGfmGbw5/QzOJWtcqS7HHSQetYjvEt8hfkD89I7lv6t1ua//iaSKTtXV5xcL7/FjKYXYHFkg/Ct+OWxF5+0WtHI1vHxkvrHOJDy22UHvHbJi2Hmv83Yzvt5tQc/9ViFIQ45aMYa+5H/1tollUaactgnfj9n++ZhPorU4MB9/BBWII1/z/ekU/jvF4/icbjSlZ/8Pzq/nPqvoTupE5bSj8lpTuW+td9aDhUHU0VVPvu6y0yLSzqF8t0bZxbhPTF4RTLyJRwVwSTy0cn+H9cYd7i6SxUOdAWPU3usSD7ZASi9V4pacX6QnzCROFdm3/FpkD3OzVsEOav+lH5OESkKJeBTT139hkQN2YmFREaz5dlhsBbASzdYCOreL8BJSOhQ5SuI7yAIocsVzpuEj3+Mwjse8Il+iidLw/ULOq9CZF4sJ58VxStNC90x0pNpylQXshUWiO4vDysZnch04Xx6gd1Cd3eEOEI9/E38gTiD2IrYl8qrUn9+x/He1r+7rezT5Vvl50J9ZrA/FDoJsgfimF4ov/B3RdmyMsGNlSAEWnSsQ3WDs3MeOfrx+1KAjNvRnp0ASgN5/sghYhNf413ucnujf0JGvf6D7HM7x2CrgdJx+HIkICwqLy2KyFHhdKg8qb2eMXVhEvCYXL03C1hQ7MN6qbrdLToJaxYabcxJ0kWdsabJgjD1Ajf1m9yJwo6T8TNH7nUuS3IKZYbyyLtX1IP2QJFQiSsSjNFhIRm2LEpZCh0UBeI+sgUEeESjg/9By4B2pREeyVjosDEA74vuU1isyxxXqBI89cLfU+2QRcLz3KX6v1aFQai2uGE6sPJaM96nM9hSH45WQr9+fdQaegVkinsmaT/U6T9YNlUv1LB23HVk+nclCSsszibhXwx0gHv8jDiPeK67uEpTXbSXh2igtHkNvZDn2K0mNOlkFpgQv57LsbkSAxzWs0eWz3HEPnqYbd+iWWB1MFJm422qR63ckoZLgTjyKyBKYtCcWny0JwpcrQ8VxzPYoshrK70j2i8vF18uC0HVFCDEUXf4IwqnYy1sGrdGGIZsi8PmyYJFv56WBGLI1AkayGi7BgQ0+qeiylPKiOByvNDstPIc13s6uK7najD7rwkS3Vdl4XZaHoMfKEKTl3vHiUZ843nl6XWCLnq2TN8XV7QbJw/ymUGrMQ/FRkVVzYwsjlqU+D6bUM1eIBy9Dkuu3Hl5zR8Brzggcnzfycs4fiaNzhotwpe9a56q7pdIL8Ug+ReJx8+MdJQsjmrXZbIpLqES4Ew+6B505nywFKzQ8W0lnFQPqDrJIyoONrBKVwTmzidOo+WjMF9NoS6g10X2Kw2FqyluhtrhmQJVGMVkU9otlc9w8Os+lOjjT8bUNDocDegvP0LKIexw/j+JwGmc6ik9lcZfYtXCbiwcLQFfn6XXhWeIQ4gxiK75xW6FFzD33zdAFhapcfwQJ14VjGUI8DsosFlV9k1pus5vy3Da218WLvh485nFpEFyMa9DRd9l4rP75G6zu8w3W9euO9f270/FbcW9t32/hv+o3Snsp/kWGboY56/wtmabrWpLdbtLkvOD6KUmoJLgTDx5H6LUmDM1+9UbLKafx1DhvdKWvex73KA8HQuVoNvEUmk86hVaUhvn6ZB+8StclfG0S+2H44GXik5T3qJ0xJB5XNu7T9sejKZXJZfMg+ktTfdFyui9eonSt2OeDypm+L1ZYMC0mnBL3X516Gm/MPIOnqIzXKd0rVN7rlC5OYXTlWj5uc/HoTuTB8RvFduInztPbCB2UD94zRRcVKlkeNwSvNBKP8Tpf8S7NGnkQr/fkrrG9LrrGI4yxh0SDX1oAeK0rtkBi9szD4RlDsXtcH2wf9SP2/NpHWB8pB5eIbiuOVzqdGD+J3geL+haNd7DVoZZHZmZm3i8eXkKlwZ148KD1wkOJGLAhDMO2RIjjnAMJsLlp6EsQmKjCwI3hGLY5HMM3n78qB3uEY/SOSCRkuyb5l8E2/3T0W89ln8dQij9xVxRm7Y/F0E2Unu4NpuO0PTEYvyMKQyic44zdHol5BxMwkMK4zkPoOILiZqjMrlzLx20uHj2I7Zyn14V/EecTN7vOby+IPcx1UT8eKYbeVrEZRhKc4KnIXTwdkI3VnRHv0qSRz7g14x5Esg5MihinYJwvJQLiejtsMbvEkbuxFD5rkOe/QYgK7x54ZXxi2FaYMsNvidXBRLEFZp1cWo79NoA78aB7kGssSFUakZ5jEg592RprubOVGGaySjJyTUij+CXktGXJ9zlf7npyj2JoDDaKZ7yYj5wEIL/ATnWy4gLXicpJoWPpc60xH3pLwcU6i3KINvu1J/zf5uLBlseNiEdHoobYh3j7PVuLmHuqz9QFfbG/WHhNTzppE5sl5V+7l7FKwkxG/+n0Qow95vQy/3SPA/+dondOOLKos9606rKLC4y3YExBr4QhNx0ZZ3gp9U0wl7UkhChsh4UEgy0NPl7RTeWKYyCrQ+7nAYPyAuV783XLNyjB3XM2nZKnG0qoZLgTD+626rQ4EA2HeeG5cd5oNOwYPl4QIMYiysP+oCw8MfIYnh7jjRaUhvnsWG88U4bNiU+PPoHmFL4zIMONIBVj8u5oPDHcS+TRdORxvDXJB6EpavTxOI8GQ71EHiVlPD3mhCjX63w2ppPlUWcIpXOV0ZQYUc56WKVxl4oHrxnHPiGc9vZ7tmZJ9z44QxccpQMic4rw63Gb2Eip7Uaz8IGYdMomptmyoChNVcsy4U2hzmQUYUtkAX4jUf1ilwXt2NOcRGMKvZcElcO5De1vOueWFpTm32at/NytmLLL4mHKS0PckRVIPLgAmiAPsYdHWXG4Gjm+LmQLkg8vQuyhP2DMSb0l4sFdVha1PBJpafeJB5dQqbhSPNh/oxDLT17AhD1xmPFnAsbsjsWiE6nCZ8I9ihF2QYMxnrGYvD9epJl1IBETPOMwalfMRY4m/k7hM/9KxETPeKz1SRP+H2VxIFSBiVT2TMpn0t44TP8rAUq9FceilCKPKfsTRBiX89u+eIwnqsnyOByZg1FU16kUPp34OzFLa3XlWj5uc/H4ltjeeXoXwTXbKqTUgHl+If2OsouwLcqOIUesorF8b4PTwY69y7vssIj7c12OdbykSVye03/iKkbxbQXeEZH9UWJyi3CcHR4jnL4nA10Oj+xhzk6E720w46OtZuGIyMuzRFH8olL/KhdnW5XAosnuy1NYb3aFXRYPszoDiSfWIXznFMT+NR/ZZ9YKS+KK8Ywy5DhsqeScXY/4gwtxntInHlsFU26ayNddeRWlVZsNOCywauQjXY8soZLhTjyKi4uQq7MgM9eErDwiHXM0Fjh4qza3KBbdVhxP7orPR15zqixyqTHnfLNVZqRmG0TXE9XBFcpwdltxHiVUUNySWVM5Gutl5aRTenY85HTsJZ+ZY4S8JJyYb3eGXQ23uXiwU+DbztO7CBWcqsse1+x5fSS5UGw9O4oa0292W8Q2r2+vdza0LCyvrnKKDDe4vOQHO/Lx8iXcMC88V4DlIQVYf75AiA5vY3sg0Q4varxZgHjHP3bm4y1ueTvYUBKwCKUDUTnscOgQ14F0/yyFczyOz+k4Pe8YyPnxDoLrwqkcsVOh0wOeHQh5n3V2NOQ1u9i7nOtZsszK2+ucS5F093TuTshLlrAHfTxZFlYS0qvhCvHQalMfMamz0ovzdW4b3+umOgvpgfsQsXs6Ij1n4cLxZdAGbxZWBQuEEBMX+Zrv60O3IN17BaL2zqF005DmtxNmVQYsGjnleXOixvu0W7UK3vKzZEkSHjD/mfi4uJLwT4Adzp5znpbfbfXZggDU+OWw6BKq+cshtJvpB/NVuq32BmSg4ZAjaDjCS7Ampd3ul+EKdYL9Mt6a6oNag53xag46TNenkV3GSXDsjkjUGHgITUZ6oe7QI3hq7AnEZulFFxc7FdYYcBj1KX2doUfRYNhRnIymjxLChJ3ReKT/QTTidMOO4IlhXohI14mwq8ElHrVdr4TRhdjBeVqpqEmc6DreXbgFfh62QiBTf8mj/BAJwqYIu/Akn3jKJpYv+W6fBV+S2Hy6zYJ2m8xiXaz3SHh4f3PeY5yXL2lNIsRCxOQlRXhZE15WpIR8XRLOcZmcjtO/S3lxfiwC7Sn/TmQ98DIl31O5g6h83uqWPc9ZXA4n2Z0e51RfuaFYLIZ4o7hCPBgWXdYw9r623aT1YabGnp296J8CquRgsj4WImLXNMT9tQBZPquhDvSALmQzicVW0T3F1wrfNWRtLMJ5ihfz53zkxvmj2FEkvjiNqiyyiNyXVREK3w5Y2XoZR4/5ALE3MYqYSuSVdatJ/Nv5IHEhUU/kmTgt6DcS4Pw5Xv6lszdYgfnHUrDy1AUsouPOAKdX9yVcHj+VvvgXn0jFspMXBBdQmsTsy6fJFtgLsck/A4uOp2KJdyoW0HGdbzpUxssHz/0TVCL9Kip7KcVb4ZOGXEO+CPOOy8Wco8lY7H0B8yn9KgozWJxhfpRuvlcKllG6xZRuOcUpbyXe0qD/kcyQkJB69D54jGAv0Ub8gujuHf6d5L8Pkx0DPyZOIb5BvPtwGzgJ8t4YNvrCN9upfcsvFvuMcxdYnrkYSpNDLEjIR77m+xzO8SwUn9Nx+sqCW/FAbm41szorCoUGt43w1cgNNK9WiyIjCs1q2PIv/VNyl1Gq7zZhTUR6zhbiwN1SCYcWCcGIJVGJ2jtbhCef8oA579JXI+9XbtPnAA4jeA0udmYkC8JtHcojT0O26pSJlB0LB5vicDGEOIrIXrQS/36yV3/Juz+gUqkixd/YXoDAZBV8qHH2jc9DYIoawalqBImjBkHJGrqvwum4PJxNUom9ODLJkjgVmytWuvWne8EpFI/TEDkN3+M0ggl5giX5MgOT1MKi4I8cPp6MobIpzlmqRwjlJfKjckMpL2MpH5PYTD3OUd4BiSpoTE7hYDHjabmBySV1dtKP4pyOz8UZyldXjpCQeCR37969Db0Pheu9GIijie7e399JXrvqV+JQ4vfERsS7E7eBeNzJcCseDLMm65NCEoFrzbxiseDta3kQmsWG90FPjw+H5/aNmDLxV8jlTnO+BMVFhciJ9SXhmIfIPTMQvX/eRUZ5zkT0vtnIjvKGo/Dyf7IsuRwTxozCri3rkRgZiEITl6mnMo1i5tS1xmjyDTkQXXHqrK9cj8iD5TwL5CgxifgYUcI/AxYPtvYGE+tQw3mW/8Y5Ogtem+yD+385jIeGHMXDQ8vSS9x/gMKb/OotrIU/jifjvn6HUI3uO9N4XZaG75Vl6fAH+h/GgI3nhXj0WhGMe34+gIc4nQjnvLzw4MAjeHL0CUSluZZTJ0uaN476788HUXeEF4kZ/RZd+HVnNO7ve8iV3kku88HBR1B90BF4R12KWxr0Dtis4hVrm7reD09x5QX8JPxdeNznvvtm6MMi3a+SL+EaOCUn8ZioO+Z6m5fDpMryKOv3wY20zaCkz0SdsC6Qr4U2OwV+Jw5hybyZ6PHN13jlpVdRs0YdVKtWEydOnHQVdTlMuelI9t6AWM9pSDswE3Ge05F4bA0M2UmuGJcjKChE5FeD8n3+uRfw5eefYfbUSfA+vBc56XFk+2mEeHG9WCjKigk/h1kj3+16tLJg71dpK9p/Drwk9sXBYWo4xZgH+0OcjMnB/lA5DoQpyuWfFM77ePDMq9RckzN+uPu45fEgcW+IHJv90hEvp98NWQ3BZG3so3tl4/4ZqhDTcPXmEgsDiFcYsCMgE0epHuaL620VIypdi/3B7uv/F+XNAmk0GhAeHobUlBSxxIlIeeWAOS/ncXuuCXW34LXQ//57ki5wd5r4E0i4TiyPJfEYp/d0vc3LUSyXP2rVZ8fw7Cu7WeUUC/rat+kUiAzyxdYNqzG4fx+89857aNTwCTxSvQ5qPloPj9VthEaNnsRDD9XEqtXrXEW5gaMAyWGnsGnzOsQFHafGv/wpjdu278Kjj9ZFw4ZNUbduYzqvJ8qr+1hDvNXqTfzcqyfWr1qKiHOnxKq+KHCKG1tPLCpWQ84Fi/qO2fSJBydbOE/vfpSIB89K8k1Q4VB0Ho7GlM/DFH4y3tltdSHXjEORuTjiJt6VVIl4B+nrf19YthifKAGv4htOlsVByqtsOi7PO04Fw2WD9Sw2GuRe5mjoQHy2EYco/7L14WvOJ9dUgMAAPyxduhTLli1DSrLzY8mNeEj4JzBW+/kjc/NVQ32AcGmNqwrhHBnPfam5fnCmSSEbqWrpepNXwqCRv0UNr5W/7g/v34mpE8eh8ycd8fRTzwgroEaNx1C7dgM0aNAEjRs/eRk5fMiQka4ir4S5CPjxuB21/tDj2yMF0Jc/kQZDh41C9eq1ryiDxaROnYaoUbMuqlN5Tz35ND5q/yHGjRiC/bs2IzMpAvnG3AKTTnkza/P8k+A+5iDiXHFVBVAiHrzA4FuTT+H+Xw7h0SFHy+UjFP7kuBOi22qJV5LoaqrpJl5Z1hxyBNWHHkXDsd7otOicsAZKpv6yBdB9WRDu6XPginQPDTyMZqOPIyLt0qwpXqDx9z0xOBV9+ZLvv+6Kxr39Dl5Rn0cGH0bNQUdwgkQkIvgsPDw84LFxI5KSU0Q6STwqEf2UT8iGGyc9MMOS3HqTHWN9gT/TgQvXXgz5rgfbxUlkmO9JBYafAlptyMc90ywxsmHGMbI+eTzB4+pYOGvS0PZt26J2LefXfq1a9VGv/uNXNORlWbt2fbRp097tXHueXfCjlwWPLjeiyTozatGx20GL2K2rLOifCl27dhNi5K6c0uR6cf2qk6ixsLV9510smjH5d9ej3Al4msizkHjgskqgRDx4+Q/fmBwcDpPDK1xRLo9S+KkopZjOeyHXhIMhV49fQk53MlqJOIVBrMBbGvwb48HxQ6FX5nWE0vFeIfoyg908UM6+JaURnaHHYe7mKpPHUddRY7JDr9MgJDQMsbGxsAsfEEk8bgt8pa8pG2BsIxuinSwbrz9cZ64h8/kVRnTZ68B4P2AzGYk+2UCUFsi0OD9+7waYCoEMMxBBz+WtADYmQAhop90ONF9udDw615gqG6v7SzZU+6usj+Ft2Xfqh11vrGJ44/XXFzZ78lk0bNTUbaPtjnXrNsILL76GzCwec7gEI/2/9DpqRa1lBjRbZ7zI2ssN+PqgFeoySw4pFNl4+eWWIj935bgjWyRPNWuO1q+/utb1CHcSeExgsvP07keJeFRlSOJxG+J7ZR3Z/zQvyAbpulLDOVE2UrNV9rvB56FZ+sh6CwyZzZYYzS+vtuDD7Xb0PFiMUaeBuaGARyJwIAPwJ6M0Tu9smLOtgCofonfFQqJzlU6WGwLnZyYzQUcneVSOgsrjcmPIWD5D9WBLagOJwuwQpwXx3QEH2m8rwEurzHhyidFIz5NebabhvGyy0Vs2QudBAjpONtjQWdZb3ULWxXDz23R/9EHb1U8/1Vw0zO4a7LJs2LCJsD6OHj3mfEICdw+EJmThvU25qLfafJl41KfrNzfmwT8mU8x+KUHAuSDUqdMAjSooXA2o3GeeboEP27zj4ar6nYYvib85T+9+SOIhiccdhQ7KB2VfkLD0yGkq65X7smyA+kPZIO33siGakSQyc2TDtRvJcvnr/6bo/arP1sc+Nt+QXn+hQd54oT6vyWKDrtlSo/nppQZ782XGYm68W62z4F0PG9ptzUfHnXZ8sacQ3+4vQq9DxfjpCPADCVM3uu5C9z/ZYRfx3qH4LSndiyvN4Hye/sNYQCJgarLYqG200JBbf75BXne+Ie2RWfqYf/2uOyMbp99P9VovG66ZJRuiHi4bqOkh66trJ/sh50XZV8omsq+ya8teU7ALw9+HT9p/MO255s9TA12xhpwHzVeuXCP+Qdg7NzY5E36B53EgIB5ttmnQZKMFT3uYxfGtLTp4+ifAn8KjEtJIQJwzUTZ6bBWD5RURDxaOFs++gE4d2v3hqvKdiIeIPG2zSuDOEo+rL9lwo5DE424E/k/2cdLDsk7GWrJvcx6TfauqL/ta0Zgsmiay7nlPybqrnhWN94/612U/aVrLflZ9IPtF87HsF9XndPyGjj1lv6h/FMI0SPO1bKD2MxHeR/e+7Kfc1rIfVa8Ly+g71TOy7/XNRL7dNI1EOZ2pvE6KWrK346ktwe2zHP43n3cc/MpLr5h5RtW1GnQepxg4cKj4B4lPlcM7IBKng2MQFh6FDd6JeG6+UrDFPCWWH0tC+PkoEX6S4kUnkq1FGDx4OB555MrB8tLkenB9XnjuhYJuX3RmZycJdwiuVzx0Z3yRNGQwYr/+Col9+8LqmrFUaDLCFBkBS3w8isssdlhktcKSmgIrkcOKybK1JCYiX37Ja92Rnw9LUjIK8py+GEVmMwyBgbDylFrbpb5UR0G+KNOSEA+77tpLj1QEknhIqDIY1q9X67davh77ZLNnr9qNxd1NrVu3RURsCnyDY4kxgiERMZi1Ixb1+8ajcf94PPZzPKZsiRX3S+KwiESRgHT89HPUIsvDXf5MtoKaNn0Gb7dqldz3uy9vZOloCZWIiomH84s/Z+tWBNSsidP0OXX2/vtx9sEHkExCoj5yBFHt2sPvP//B2eqPIPHHH0kY5CKN1scHke3b41ydxxBQuzay5s6FJTkZoS1aIPSll2AMDxPxzHFxCHqyGdKmTScRSUJiv36I+vRTRHfqhKiPP4Hu5EkUFxYiedhQBDZsiLOPPCLytaYki/Q3A0k8JFQp+B1aUaPzRx8ufPH5FwsaN27mVkQa1H9cNOwbt/+JwCgWkBicCYnBubAYdJ2bgMf6JaLJ4ETU7Z+IjjMScDY0Bn4UzvECI1OwfZ8XnnyyORo0eOKKvJ3lNRNOg5+2b7fqr+2LJS/xOxAVEw8ICyCwbl2c+de/kDl7NjX652EmSyPP0xOB9eohoFo1XBg5EnFduwpxSezdm+KEI6hRQwQ89BBSBg/GhRHDoVi8GPpz53CO7vlQvKgOHVBoNsFMFssZuo7/6UdkLFiA6C+/gnz1KpEn3w9/8SUoPTbBj86DSTwyJk5E2tix0Pv7uWp445DEQ0KVxIhfer7z/jvvnGrR/Hk8/vjlIsLdSTzFd9bCFQiLyxCiwMKxzycGz41IQKNfnOLRaGAinhmWiJ3esQgMd4pHcPQFLF65EY891vCy7rES0Wj+7HN47623/Qf80I036Jdwh6Ki4qHcsEE09jFdurjuOJFN91ks0iZNEtfcJXW+VSsEPPIwzrd5TzT82R4eIqwE1gsXEFirlgjzJV4YNRKmiAiEv/wykocPR+SHHyH+++9FXowLo0bBj0QrrmdPnL33XgQ8VhfKLVtE2K2AJB4Sqizo9/+vgb17dPrgndbHWETY2uDBax6H4KVKBg4dI8TgTEgsQiNiMHV7HOqRtfEECQeLB7MOWSETN8dd7LoKjU3DsNG/oRaJD4sHOyJyvpx/m7dan/qpx1fdqNx/u6og4Q5FRcUjb/9+RHT8FDk7d7ruOCFfvRpRZG3o/f1dd4CsVasQ9cUXiPysM2K794A13Tl+VjKOoTtzBrHff4ekIUMQ1/tHxPb+H3R0P2f3LsT16YPwtu8je9MmkYbB8aM6fwbFunXI3bETsT2+Q3i79kieMB6G0FBXrBuHJB4SJBBGDPjf2+3avvfHG6+1zHyGp/Y2eByffvY1gkg8AiOTyLKIQ5c5TrFg8SjhYyQmn8xIxNmwOJyLSER4fBa6ftMT9eo1Ak8Rbvnqa/IObd5dPbr/d+/S/9vtt6G+hBtCRcVDSdaD/6OPInX8eNcdJzLnzSNL4DFkr1vvugMkkAAENmqEELIkgp54AoaQEHGfu6bO1akjxjKCmzdHyujR0JLoxPTogcS+/ZA0bBji+/ZF6IsvImngQJGGkb12Lc6SpZJNosQo0GiQNn26GEMJfPxxGMOc4yY3Ckk8JEgoBZ9t82v17dWtXbt33lr00YefHNt38LjNPzjCfsAvGa/9lo2nRufg2XG5eGZsrjjy9csTsuF5OgUBIRGF+w6eyO/yedeTbd5uteTnnt98dGT9jNKb5Ui4S1BR8dAcOSK6p4JJDHgso2TSbO6uneJ+GDX4Op9TyGGRufdehD77LDIXLRJjFJHt2omBc+X69aKr6vzbb9O9D5C1ZDGK8vMR/fHHCHvhBZwjcYrv3RsJ/fsh+rPPoPLygvrgQYS1eE6UEUcikzF/vsg3dcIEBDz8sOj24gH7m4EkHlUeLxP7EvsQ3f0O2FHvP87TKojJY8c2PnHiRNOl6//6qetv3gs/mnh2aduJoUtbjzu/tO340KUfTTy3tMvEk4sWrDvYJ8DHq9m0CSOl3f2qACoqHoVmM2K7dBHjHkH16yPu8y6I++ILxHXrhihq/FkUuIFnnq1WDbk7dqDYUYxU14A3k8ct2BJJHTtWjIck/PyTyFvn64voTp1FnIT+/aFYswbhb76JiM6dEUoWCqdL6tMX4S1b4iTF4TpwOSwc0R07wq69uXW9JfGo8uAN6nj/Fh6/5Q24ahA7ET8jPkvkfTNaE3ml5Z7Em/f6liDhTkdFxYNRoFQiedAgBDdrhgCyEs5Wr44QsjgMYWHI27sXCT1/QMqgwdCfdW1OKFAMrfcJMYNKvnw5NN4nkXfkEDJmzRTjKBzO0AecQ/qc2dCcPMmtOTRkdVz4dRyy166D7rSv8BXJ3bkDaRMnImPqVGTMnCkGze2qPJH+ZiCJR5XHECJvDcGYTmSR6Ec8S+xBXEN8nsj7EQUQBxElSKjauB7xKEEBNdjWzExYMzLomCE2GXOPiniE/z1e49cDSTyqPIYR2ztPhXjwNYsHr3H3HXEMkfd44SOHMSVIqNq4EfG42yCJR5XHQOJi4nBiVyILyRLiVtc1i0h/IgsLL/bK2wRXKfDCW7zBP+MF4jPOUwlVGZJ4SOIhQVaN2Jz4nLhy4kniE8R7ibxBHE8YqktsQvx7FzG8DcGbh5QsWMh9dt2I/LIGEBsT+SXxjAMeGOKX8wWRB5Cq7iyDKgBqNBNdbWiVBb0DXjyLGwYJEiS4Af9zzHaeynoTWRx2Enlvce7PYxGZSlxF7EjkQSJW3/8jSrhLQQ0nO1TMrsqkd8DOK/z1KUGCBDfg6WULnKeyn4i8bwULyDoiT09bSpxE5EGhj4i/EiVIkCBBQhUHe4WPJPLgD28Ny/OXvyHOJA4m8njIDCILC09LYxGRIEGCBAkShIDwQDkPADF4bKN01xQPBpXskVvlBoUkSJAgQYIECRIkSJAgQYIECRIkXIJM9v/nas8mH9XkKAAAAABJRU5ErkJggg=="/>
          <p:cNvSpPr>
            <a:spLocks noChangeAspect="1" noChangeArrowheads="1"/>
          </p:cNvSpPr>
          <p:nvPr/>
        </p:nvSpPr>
        <p:spPr bwMode="auto">
          <a:xfrm rot="1271494" flipV="1">
            <a:off x="3657858" y="5941181"/>
            <a:ext cx="2532310" cy="4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5498876"/>
            <a:ext cx="466467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30" y="2306320"/>
            <a:ext cx="9095080" cy="3984840"/>
          </a:xfrm>
        </p:spPr>
      </p:pic>
    </p:spTree>
    <p:extLst>
      <p:ext uri="{BB962C8B-B14F-4D97-AF65-F5344CB8AC3E}">
        <p14:creationId xmlns:p14="http://schemas.microsoft.com/office/powerpoint/2010/main" val="3582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COGNOS ANALYTICS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2397760"/>
            <a:ext cx="8595360" cy="4171878"/>
          </a:xfrm>
        </p:spPr>
      </p:pic>
    </p:spTree>
    <p:extLst>
      <p:ext uri="{BB962C8B-B14F-4D97-AF65-F5344CB8AC3E}">
        <p14:creationId xmlns:p14="http://schemas.microsoft.com/office/powerpoint/2010/main" val="5155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0" y="2466340"/>
            <a:ext cx="8412480" cy="4058890"/>
          </a:xfrm>
        </p:spPr>
      </p:pic>
    </p:spTree>
    <p:extLst>
      <p:ext uri="{BB962C8B-B14F-4D97-AF65-F5344CB8AC3E}">
        <p14:creationId xmlns:p14="http://schemas.microsoft.com/office/powerpoint/2010/main" val="29288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24" y="2374900"/>
            <a:ext cx="9318926" cy="4205506"/>
          </a:xfrm>
        </p:spPr>
      </p:pic>
    </p:spTree>
    <p:extLst>
      <p:ext uri="{BB962C8B-B14F-4D97-AF65-F5344CB8AC3E}">
        <p14:creationId xmlns:p14="http://schemas.microsoft.com/office/powerpoint/2010/main" val="11185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sub tasks are assigned to this task. They are:</a:t>
            </a:r>
          </a:p>
          <a:p>
            <a:r>
              <a:rPr lang="en-US" dirty="0" smtClean="0"/>
              <a:t>1.UNDERSTANDING THE DATASET</a:t>
            </a:r>
          </a:p>
          <a:p>
            <a:r>
              <a:rPr lang="en-US" dirty="0" smtClean="0"/>
              <a:t>2.LOADING THE DATASET</a:t>
            </a:r>
          </a:p>
          <a:p>
            <a:r>
              <a:rPr lang="en-US" dirty="0" smtClean="0"/>
              <a:t>3.DATA PREPARATION</a:t>
            </a:r>
          </a:p>
          <a:p>
            <a:r>
              <a:rPr lang="en-US" dirty="0" smtClean="0"/>
              <a:t>4.EXPLORATION OF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3158966"/>
            <a:ext cx="5966460" cy="33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five sub tasks are assigned to this task:</a:t>
            </a:r>
          </a:p>
          <a:p>
            <a:r>
              <a:rPr lang="en-US" dirty="0" smtClean="0"/>
              <a:t>1.AREA CHART SHOWING CITY WISE DHL DELIVERIES</a:t>
            </a:r>
          </a:p>
          <a:p>
            <a:r>
              <a:rPr lang="en-US" dirty="0" smtClean="0"/>
              <a:t>2.DASHBOARD SHOWING DELIVERY STATE USING DONUT CHARTS</a:t>
            </a:r>
          </a:p>
          <a:p>
            <a:r>
              <a:rPr lang="en-US" dirty="0" smtClean="0"/>
              <a:t>3.SHOWING TOP 3 STATE DELIVERIES</a:t>
            </a:r>
          </a:p>
          <a:p>
            <a:r>
              <a:rPr lang="en-US" dirty="0" smtClean="0"/>
              <a:t>4. SUMMARY CHARTS AND BAR CHART SHOWING DELIVERIES</a:t>
            </a:r>
          </a:p>
          <a:p>
            <a:r>
              <a:rPr lang="en-US" dirty="0" smtClean="0"/>
              <a:t>5.TOP N DELIVERIES BY STATE AND CITY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4613473"/>
            <a:ext cx="4754880" cy="21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150</TotalTime>
  <Words>227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Devanagari</vt:lpstr>
      <vt:lpstr>Adobe Hebrew</vt:lpstr>
      <vt:lpstr>Arial</vt:lpstr>
      <vt:lpstr>Century Gothic</vt:lpstr>
      <vt:lpstr>Open Sans</vt:lpstr>
      <vt:lpstr>Wingdings 3</vt:lpstr>
      <vt:lpstr>Ion Boardroom</vt:lpstr>
      <vt:lpstr>Data Analytics For DHL LogisticsFacilities </vt:lpstr>
      <vt:lpstr>TEAM DETAILS </vt:lpstr>
      <vt:lpstr>PROJECT DESCRIPTION</vt:lpstr>
      <vt:lpstr>IBM ACCOUNT</vt:lpstr>
      <vt:lpstr>IBM COGNOS ANALYTICS</vt:lpstr>
      <vt:lpstr>GITHUB</vt:lpstr>
      <vt:lpstr>ASSIGNMENTS</vt:lpstr>
      <vt:lpstr>WORKING WITH DATA SETS</vt:lpstr>
      <vt:lpstr>DATA VISUALIZATION CHARTS</vt:lpstr>
      <vt:lpstr>IDEATION PHASE</vt:lpstr>
      <vt:lpstr>PROJECT DESIGN PHASE I</vt:lpstr>
      <vt:lpstr>PROJECT DESIGN PHASE II</vt:lpstr>
      <vt:lpstr>PROJECT PLANNING PHASE</vt:lpstr>
      <vt:lpstr>PROJECT DEVELOPMENT PHASE</vt:lpstr>
      <vt:lpstr>FINAL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DHL LogisticsFacilities</dc:title>
  <dc:creator>AlwaysPossible</dc:creator>
  <cp:lastModifiedBy>AlwaysPossible</cp:lastModifiedBy>
  <cp:revision>10</cp:revision>
  <dcterms:created xsi:type="dcterms:W3CDTF">2022-11-19T06:06:27Z</dcterms:created>
  <dcterms:modified xsi:type="dcterms:W3CDTF">2022-11-19T08:36:58Z</dcterms:modified>
</cp:coreProperties>
</file>