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0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6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1DE3-54CF-45F5-AB9A-B514CA79C4D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4BFA-C417-4998-B1D2-B2269D34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045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4"/>
            <a:ext cx="11930743" cy="6570616"/>
          </a:xfrm>
        </p:spPr>
      </p:pic>
    </p:spTree>
    <p:extLst>
      <p:ext uri="{BB962C8B-B14F-4D97-AF65-F5344CB8AC3E}">
        <p14:creationId xmlns:p14="http://schemas.microsoft.com/office/powerpoint/2010/main" val="428193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0623"/>
            <a:ext cx="10515600" cy="45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8" y="306342"/>
            <a:ext cx="11639006" cy="6551658"/>
          </a:xfrm>
        </p:spPr>
      </p:pic>
    </p:spTree>
    <p:extLst>
      <p:ext uri="{BB962C8B-B14F-4D97-AF65-F5344CB8AC3E}">
        <p14:creationId xmlns:p14="http://schemas.microsoft.com/office/powerpoint/2010/main" val="215151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5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0"/>
            <a:ext cx="11691257" cy="6858000"/>
          </a:xfrm>
        </p:spPr>
      </p:pic>
    </p:spTree>
    <p:extLst>
      <p:ext uri="{BB962C8B-B14F-4D97-AF65-F5344CB8AC3E}">
        <p14:creationId xmlns:p14="http://schemas.microsoft.com/office/powerpoint/2010/main" val="176316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69862"/>
            <a:ext cx="11625943" cy="6688138"/>
          </a:xfrm>
        </p:spPr>
      </p:pic>
    </p:spTree>
    <p:extLst>
      <p:ext uri="{BB962C8B-B14F-4D97-AF65-F5344CB8AC3E}">
        <p14:creationId xmlns:p14="http://schemas.microsoft.com/office/powerpoint/2010/main" val="1501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7" y="156754"/>
            <a:ext cx="11808822" cy="6557555"/>
          </a:xfrm>
        </p:spPr>
      </p:pic>
    </p:spTree>
    <p:extLst>
      <p:ext uri="{BB962C8B-B14F-4D97-AF65-F5344CB8AC3E}">
        <p14:creationId xmlns:p14="http://schemas.microsoft.com/office/powerpoint/2010/main" val="103552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35132"/>
            <a:ext cx="10515600" cy="12999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48"/>
            <a:ext cx="12192000" cy="6830370"/>
          </a:xfrm>
        </p:spPr>
      </p:pic>
    </p:spTree>
    <p:extLst>
      <p:ext uri="{BB962C8B-B14F-4D97-AF65-F5344CB8AC3E}">
        <p14:creationId xmlns:p14="http://schemas.microsoft.com/office/powerpoint/2010/main" val="257109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0"/>
            <a:ext cx="10515600" cy="3651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06518" cy="7046259"/>
          </a:xfrm>
        </p:spPr>
      </p:pic>
    </p:spTree>
    <p:extLst>
      <p:ext uri="{BB962C8B-B14F-4D97-AF65-F5344CB8AC3E}">
        <p14:creationId xmlns:p14="http://schemas.microsoft.com/office/powerpoint/2010/main" val="330533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2022-09-16T06:07:23Z</dcterms:created>
  <dcterms:modified xsi:type="dcterms:W3CDTF">2022-09-16T06:56:36Z</dcterms:modified>
</cp:coreProperties>
</file>