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7" d="100"/>
          <a:sy n="97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2405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ff7c8209-5be5-466d-89fc-1d97c7748b1b/Untitled-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04" y="4572"/>
            <a:ext cx="8328192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ff7c8209-5be5-466d-89fc-1d97c7748b1b/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" y="1268683"/>
            <a:ext cx="9134856" cy="26061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ff7c8209-5be5-466d-89fc-1d97c7748b1b/Untitled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" y="1268683"/>
            <a:ext cx="9134856" cy="26061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ff7c8209-5be5-466d-89fc-1d97c7748b1b/Untitled-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831" y="4572"/>
            <a:ext cx="5476338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ff7c8209-5be5-466d-89fc-1d97c7748b1b/Untitled-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831" y="4572"/>
            <a:ext cx="5476338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ff7c8209-5be5-466d-89fc-1d97c7748b1b/Untitled-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" y="929864"/>
            <a:ext cx="9134856" cy="32837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ff7c8209-5be5-466d-89fc-1d97c7748b1b/Untitled-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" y="929864"/>
            <a:ext cx="9134856" cy="32837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ff7c8209-5be5-466d-89fc-1d97c7748b1b/Untitled-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822" y="4572"/>
            <a:ext cx="5134356" cy="51343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(16:9)</PresentationFormat>
  <Paragraphs>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admin</cp:lastModifiedBy>
  <cp:revision>1</cp:revision>
  <dcterms:created xsi:type="dcterms:W3CDTF">2022-09-15T06:19:35Z</dcterms:created>
  <dcterms:modified xsi:type="dcterms:W3CDTF">2022-09-16T06:57:46Z</dcterms:modified>
</cp:coreProperties>
</file>