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58CD-844D-3A0B-9A77-D41181332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596C9-98F2-8A28-894C-8E7489707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9955A-706D-79D7-6D58-43F98BD3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29C3-0FAA-44B6-AD3D-5AAC209D4BD6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2D59F-CD90-CE36-0D5E-00F20853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36371-9C04-4AF3-41FA-BD403F27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6D8D-B0AB-4535-9C00-BAB8DF02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D395-B5F9-5161-C681-0D79A2F3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4985E-2692-23BF-F1CB-A333E3237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07494-5950-FE61-905F-D741C6B1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29C3-0FAA-44B6-AD3D-5AAC209D4BD6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9B54C-DC95-7F70-30A6-5988D17A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CC6C9-6749-0DD6-1C18-A2576430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6D8D-B0AB-4535-9C00-BAB8DF02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4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B811D-F747-D719-827D-FBAA66A4D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E2EAE-6A6B-59F6-8D28-7F6A0F0F2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77409-0104-CC58-0A9B-017EEDAC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29C3-0FAA-44B6-AD3D-5AAC209D4BD6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844D8-76C3-AA8D-2A1D-495A713E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D7E7F-C146-36F8-D161-E55531A8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6D8D-B0AB-4535-9C00-BAB8DF02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5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BC71-D79B-B6A0-BB01-963D699F9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B5CA6-A3FA-8BD1-DC5A-01187A439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3E2A2-AA23-535E-3E06-CCC0BC85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29C3-0FAA-44B6-AD3D-5AAC209D4BD6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355A7-C43D-C709-4DEB-60066560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FCD39-E2FF-7FF9-78D0-727ED916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6D8D-B0AB-4535-9C00-BAB8DF02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2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96C2-D70C-6534-9A19-5184FC009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B572A-F146-62F7-0A79-3B4D7E6AB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7D327-8060-ACD5-8D91-CD341A58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29C3-0FAA-44B6-AD3D-5AAC209D4BD6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242EE-E9D5-0859-63B2-14FF1DA9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47124-9008-FDF3-7B84-F57222F3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6D8D-B0AB-4535-9C00-BAB8DF02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8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42F1-7484-F62F-FB28-3638E455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8419F-78A3-B912-0B1B-D0EDCB0BA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18875-5BD8-2EA3-893E-66C4209B3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50FB6-DB5B-AE7B-EEE0-D87A5439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29C3-0FAA-44B6-AD3D-5AAC209D4BD6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D56E8-93C6-4C43-AC75-A62B80A6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87176-ED5E-959A-17A7-1A99996B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6D8D-B0AB-4535-9C00-BAB8DF02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0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0AA6-6065-D8F2-DE1F-B2A360F2B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B139F-ACA5-97D9-1AC8-69BC9B921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D8D07-8221-C06A-606A-7CEB4A3E4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F05E8-5773-4396-8ABF-94A0AEA0B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6BDF3-48F7-5991-7DE8-220538193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F0F36-AE17-11BF-CF3C-1B4A5BAC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29C3-0FAA-44B6-AD3D-5AAC209D4BD6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38AD2D-65A7-208B-23BE-D1E3E362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91C48-9725-A310-9A0C-AB5122E5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6D8D-B0AB-4535-9C00-BAB8DF02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8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DDC8B-D5F4-ACA7-AF0F-0BFF32D4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8AED0-AF13-DE58-9DFB-3D60F63E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29C3-0FAA-44B6-AD3D-5AAC209D4BD6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E8D48-C6D8-58FF-2505-2EF22EC4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D8AB2-DBFE-84DD-958B-7DCED7FF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6D8D-B0AB-4535-9C00-BAB8DF02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4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9FA08-89B7-46BD-94F2-74CC438C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29C3-0FAA-44B6-AD3D-5AAC209D4BD6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EDEFF7-92D2-46DC-ECF1-C4614D94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F0847-DEAA-BB83-44BA-59697FAD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6D8D-B0AB-4535-9C00-BAB8DF02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6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4784-D9FB-AE03-B0AD-BED77B97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557FA-C215-C04B-60C5-BD3D51608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B4325-A702-C84B-9F65-23976A0EF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E07B2-556B-8094-7DD7-4ED2744F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29C3-0FAA-44B6-AD3D-5AAC209D4BD6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10863-CCF1-34ED-84D0-8AF3957A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92873-FD27-BACE-BA06-86F8CA4A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6D8D-B0AB-4535-9C00-BAB8DF02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5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F9DE-86A5-BB61-9CE9-0AACC368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25150-E163-9F7F-A5EA-54C92D8BE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5D1E1-6180-9D35-5DC2-BB6718A83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D2F2C-A3F9-8CC3-FEB2-38A309D0A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29C3-0FAA-44B6-AD3D-5AAC209D4BD6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666F3-6C97-2926-84FC-0DCABE2A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CBC93-C933-D5F4-2DEA-E707E366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6D8D-B0AB-4535-9C00-BAB8DF02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9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6ABAD6-8921-6EFC-58D5-78060C4C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21726-2D73-D871-48FF-3431C1E98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FE347-CC51-0FE1-CDF4-7D183009B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429C3-0FAA-44B6-AD3D-5AAC209D4BD6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ED3E2-8D31-7D6B-D207-C3D9C3468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BB68-8489-2F10-FC21-D48A71A65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16D8D-B0AB-4535-9C00-BAB8DF02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4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CDFB78-6591-AB42-DA12-E8F51BF2E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465" y="642938"/>
            <a:ext cx="984307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6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611C54-CC28-BECE-65C9-737B7232A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753" y="385763"/>
            <a:ext cx="10300493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9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130439-C9E5-A029-C3B3-123647A62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001" y="957263"/>
            <a:ext cx="9283997" cy="5219700"/>
          </a:xfrm>
        </p:spPr>
      </p:pic>
    </p:spTree>
    <p:extLst>
      <p:ext uri="{BB962C8B-B14F-4D97-AF65-F5344CB8AC3E}">
        <p14:creationId xmlns:p14="http://schemas.microsoft.com/office/powerpoint/2010/main" val="81421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67B9C10-8F86-989B-BDA7-4E70A99D168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771525"/>
            <a:ext cx="10515600" cy="5405438"/>
          </a:xfrm>
        </p:spPr>
        <p:txBody>
          <a:bodyPr>
            <a:normAutofit fontScale="97500"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A76DB3-6C11-5A0A-F8BD-EDF7294F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0138"/>
            <a:ext cx="10134600" cy="498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67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ELCOT</dc:creator>
  <cp:lastModifiedBy>ELCOT</cp:lastModifiedBy>
  <cp:revision>3</cp:revision>
  <dcterms:created xsi:type="dcterms:W3CDTF">2022-09-16T06:53:52Z</dcterms:created>
  <dcterms:modified xsi:type="dcterms:W3CDTF">2022-09-19T14:22:41Z</dcterms:modified>
</cp:coreProperties>
</file>