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0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5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6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7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6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BB1B-2C34-43E1-88EC-64A2F7BA69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56122" y="225286"/>
            <a:ext cx="14413699" cy="4236822"/>
          </a:xfrm>
        </p:spPr>
        <p:txBody>
          <a:bodyPr/>
          <a:lstStyle/>
          <a:p>
            <a:r>
              <a:rPr lang="en-US" b="1" dirty="0" err="1" smtClean="0"/>
              <a:t>IoT</a:t>
            </a:r>
            <a:r>
              <a:rPr lang="en-US" dirty="0" smtClean="0"/>
              <a:t> Based Safety Gadget for Child Safety Monitoring and Notification</a:t>
            </a:r>
          </a:p>
          <a:p>
            <a:endParaRPr lang="en-US" dirty="0"/>
          </a:p>
          <a:p>
            <a:r>
              <a:rPr lang="en-IN" dirty="0" smtClean="0"/>
              <a:t>                                                                  </a:t>
            </a:r>
            <a:r>
              <a:rPr lang="en-IN" sz="4000" dirty="0" smtClean="0"/>
              <a:t>Does</a:t>
            </a:r>
            <a:endParaRPr lang="en-US" sz="4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16487" y="1027044"/>
            <a:ext cx="26504" cy="597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45790" y="4012096"/>
            <a:ext cx="12324553" cy="1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019" y="2278814"/>
            <a:ext cx="5765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security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Give access to guest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Schedule device operation accordingly to requirements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09614" y="2075880"/>
            <a:ext cx="415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Whether its safe and time manageable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Does it minimize the human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Checks whether it get remainder for scheduled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Refers about life of the product and its battery consumption</a:t>
            </a:r>
          </a:p>
          <a:p>
            <a:r>
              <a:rPr lang="en-IN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020" y="4816051"/>
            <a:ext cx="533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How do I control the smart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What devices can I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Who can control the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Is the app free or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 I get frequent updates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8177318" y="4107205"/>
            <a:ext cx="119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 Says</a:t>
            </a:r>
            <a:endParaRPr lang="en-IN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866" y="4896948"/>
            <a:ext cx="452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Single app for all smart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Remote accessibility of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Compatibility with IOS, android &amp;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Can choose who gets to access the devices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047741" y="4012096"/>
            <a:ext cx="151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Thinks</a:t>
            </a:r>
            <a:endParaRPr lang="en-IN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977" y="1094834"/>
            <a:ext cx="123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Feels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165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8</cp:revision>
  <dcterms:created xsi:type="dcterms:W3CDTF">2022-09-17T15:50:17Z</dcterms:created>
  <dcterms:modified xsi:type="dcterms:W3CDTF">2022-09-19T05:02:10Z</dcterms:modified>
</cp:coreProperties>
</file>