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47A"/>
    <a:srgbClr val="F31807"/>
    <a:srgbClr val="8C3EC6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2E8F-F1E4-8A4A-3E6F-8F55CA78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C088-78FA-53AE-9479-92C46F13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7065-A35A-A7DE-342D-ACF480FC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CD8D-58C0-7AC0-DF13-48C0C8EC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0125-B739-ED35-2416-2878FC1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031D-2E4A-A1D8-D710-D8E080CB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45BC-3DF1-B474-6EA8-0B03177C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CA92-ABF0-55DE-D3F7-9E547432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B546-D99E-BFE4-09A3-34DB5BAC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0341-2D10-6A91-1B8F-81C56F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7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CA3DB-B6BB-31B7-DBDA-3B60F8CCE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8789-02D2-06B1-A850-A8821831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20F8-D846-FF00-BFD5-146F7309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850E-B03B-518A-13CD-1DCCE9CC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E79C-7223-1AD3-E856-A22ECB42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2DAA-8809-8500-F1A1-094FEFC9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5697-2D4D-422D-8175-23911861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5590-7608-A960-688A-E82AD8E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5FB5-3681-A870-10D1-CF080785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51B4-AA4D-A104-A59B-FA317135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7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FB1-8D82-5725-3CC2-6274D1CA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0E79-32A5-6967-90BF-C270A1F9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1FF7-2F3B-40CF-681F-E81B703F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D8FF-CAFA-03A5-AFD6-D6B94981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6EB5-234B-2D6D-0E48-5F881AF4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B0CA-E147-4F83-1856-6EF2DF81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D0FD-4842-DCD1-6D18-05F16267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6AB2-5A1A-ACC4-6E0C-2535817D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8DF2B-81C5-4664-3315-25FEA8A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D74CC-EF5D-F6FB-7A7A-09FD34D0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B85F-D686-1740-ABEB-08A4ACC2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42A7-68CA-B811-34C9-9EC32CE4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C5C4-607E-CB4C-9B0F-E3CF03AA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5BE7-9B40-E199-016F-1125F25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A1C51-B1A4-2B4A-E3C5-BAC376EA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02052-324A-382F-B563-92826D4A3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5C6F3-9C7A-DD58-91B9-00638D2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B6C0B-6833-1AF5-342A-E5830EAF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AB118-B8C8-11DC-7FC3-C7E8AC9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6E11-1216-C6F5-B2F7-1706F26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99264-3BAD-D22B-5EC4-BDCDDBA9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19E8F-D866-0E0E-EA81-4ECCF678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91EF9-D346-6206-6F57-F6D1208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93EA9-8FBE-93FC-5F0D-C85688C7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55731-365A-886A-893C-797E00D8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4D89-5939-CC49-CD0C-4099FC2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9D7C-9EED-6DA7-DBD6-C0970561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03A2-C899-B1D9-76E3-608DF553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936BD-B733-895A-24C0-0EF2F734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FA5B-622C-6FE6-BE90-B73BD39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9B28-B3E4-1857-E9BA-905E1FF4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A719-2FF6-CA4A-B539-17479F12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68AE-22EE-FBA7-513C-5C083E9D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69B79-572B-EAE3-B2C7-127748F0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FB5A-75C0-270C-C0AA-ED9666B3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347AA-9377-9E11-791A-CA0A118E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D271-6EAF-1931-2DEF-CBADD900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05D3-AD24-FEFF-CA4F-ED081A9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B92FE-A464-BE3E-677B-963CCE31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D749-3753-4142-E640-E67A3564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E577-4E00-B36F-6B27-FB67A312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5332-7D94-4C3E-85DB-AE59C063FA9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A810A-600C-7649-02AC-79AF30AE5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38E1-C9F9-9597-2C85-13361F9A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FCEC-0A40-4EA6-9821-08C466DC6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5C4472-2D4D-B940-30E2-C2F08A47881F}"/>
              </a:ext>
            </a:extLst>
          </p:cNvPr>
          <p:cNvCxnSpPr>
            <a:cxnSpLocks/>
          </p:cNvCxnSpPr>
          <p:nvPr/>
        </p:nvCxnSpPr>
        <p:spPr>
          <a:xfrm>
            <a:off x="2739858" y="1182258"/>
            <a:ext cx="0" cy="5329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88C3F-8ACB-FD30-2020-AF61AD6D946C}"/>
              </a:ext>
            </a:extLst>
          </p:cNvPr>
          <p:cNvSpPr txBox="1"/>
          <p:nvPr/>
        </p:nvSpPr>
        <p:spPr>
          <a:xfrm>
            <a:off x="1159492" y="920648"/>
            <a:ext cx="141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Stage 1</a:t>
            </a:r>
          </a:p>
          <a:p>
            <a:r>
              <a:rPr lang="en-US" sz="1400" dirty="0"/>
              <a:t>Awareness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643DC-6215-5E85-FCB2-DC020C1BF8EE}"/>
              </a:ext>
            </a:extLst>
          </p:cNvPr>
          <p:cNvSpPr txBox="1"/>
          <p:nvPr/>
        </p:nvSpPr>
        <p:spPr>
          <a:xfrm>
            <a:off x="1067494" y="2115193"/>
            <a:ext cx="158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Stage 2</a:t>
            </a:r>
          </a:p>
          <a:p>
            <a:r>
              <a:rPr lang="en-US" sz="1400" dirty="0"/>
              <a:t>Consideration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106C2-495E-2542-1FC7-D0AEFEB26938}"/>
              </a:ext>
            </a:extLst>
          </p:cNvPr>
          <p:cNvSpPr txBox="1"/>
          <p:nvPr/>
        </p:nvSpPr>
        <p:spPr>
          <a:xfrm>
            <a:off x="1130025" y="3323729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Stage 3</a:t>
            </a:r>
          </a:p>
          <a:p>
            <a:r>
              <a:rPr lang="en-US" sz="1400" dirty="0"/>
              <a:t>Acquisition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9CEB5-34E5-DF43-2213-C21231C505E0}"/>
              </a:ext>
            </a:extLst>
          </p:cNvPr>
          <p:cNvSpPr txBox="1"/>
          <p:nvPr/>
        </p:nvSpPr>
        <p:spPr>
          <a:xfrm>
            <a:off x="1195350" y="4754109"/>
            <a:ext cx="72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Stage 4</a:t>
            </a:r>
          </a:p>
          <a:p>
            <a:r>
              <a:rPr lang="en-US" sz="1400" dirty="0"/>
              <a:t>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A58B7-D9E0-26FE-6716-7787F9CE0278}"/>
              </a:ext>
            </a:extLst>
          </p:cNvPr>
          <p:cNvSpPr txBox="1"/>
          <p:nvPr/>
        </p:nvSpPr>
        <p:spPr>
          <a:xfrm>
            <a:off x="1268106" y="6037102"/>
            <a:ext cx="72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Stage 5</a:t>
            </a:r>
          </a:p>
          <a:p>
            <a:r>
              <a:rPr lang="en-US" sz="1400" dirty="0"/>
              <a:t>Loyalty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5F3404E-B71D-A536-22A9-F32F7998A1DA}"/>
              </a:ext>
            </a:extLst>
          </p:cNvPr>
          <p:cNvSpPr/>
          <p:nvPr/>
        </p:nvSpPr>
        <p:spPr>
          <a:xfrm>
            <a:off x="2578899" y="920648"/>
            <a:ext cx="321918" cy="37651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4AC7044-C511-B531-2931-BF47A4BCC46A}"/>
              </a:ext>
            </a:extLst>
          </p:cNvPr>
          <p:cNvSpPr/>
          <p:nvPr/>
        </p:nvSpPr>
        <p:spPr>
          <a:xfrm>
            <a:off x="2573708" y="6183805"/>
            <a:ext cx="321918" cy="37651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B78B616-47C0-1C76-0121-8D1054028209}"/>
              </a:ext>
            </a:extLst>
          </p:cNvPr>
          <p:cNvSpPr/>
          <p:nvPr/>
        </p:nvSpPr>
        <p:spPr>
          <a:xfrm>
            <a:off x="2573708" y="4753499"/>
            <a:ext cx="321918" cy="376517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255A116-2A24-DA3F-5239-B238A1197189}"/>
              </a:ext>
            </a:extLst>
          </p:cNvPr>
          <p:cNvSpPr/>
          <p:nvPr/>
        </p:nvSpPr>
        <p:spPr>
          <a:xfrm>
            <a:off x="2578899" y="3371877"/>
            <a:ext cx="321918" cy="376517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E6650EC-E4E0-70F0-8CED-5E59EE8EBF9D}"/>
              </a:ext>
            </a:extLst>
          </p:cNvPr>
          <p:cNvSpPr/>
          <p:nvPr/>
        </p:nvSpPr>
        <p:spPr>
          <a:xfrm>
            <a:off x="2578899" y="2204171"/>
            <a:ext cx="321918" cy="37651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D53FCE-3958-253C-A389-463E87894C9B}"/>
              </a:ext>
            </a:extLst>
          </p:cNvPr>
          <p:cNvSpPr/>
          <p:nvPr/>
        </p:nvSpPr>
        <p:spPr>
          <a:xfrm>
            <a:off x="3555995" y="1039904"/>
            <a:ext cx="1812433" cy="6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NEW IOT ARCHITECTURE</a:t>
            </a:r>
            <a:endParaRPr lang="en-IN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17F0B5-B646-8822-D170-AB05C7F975C5}"/>
              </a:ext>
            </a:extLst>
          </p:cNvPr>
          <p:cNvSpPr/>
          <p:nvPr/>
        </p:nvSpPr>
        <p:spPr>
          <a:xfrm>
            <a:off x="3562028" y="1966503"/>
            <a:ext cx="1812429" cy="88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BRIOWSE ABOUT EXISTING SMART WASTE GARBAGE IDEAS AND FIND TECHNOLOGY THEY USED</a:t>
            </a:r>
            <a:endParaRPr lang="en-IN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1E1A83-13D9-2EDD-ECED-876BC0167CE0}"/>
              </a:ext>
            </a:extLst>
          </p:cNvPr>
          <p:cNvSpPr/>
          <p:nvPr/>
        </p:nvSpPr>
        <p:spPr>
          <a:xfrm>
            <a:off x="8521776" y="1039904"/>
            <a:ext cx="2164699" cy="6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FRIENDS RECOMMENDS IDEAS FOR SMART WASTE ADD-ON’S</a:t>
            </a:r>
            <a:endParaRPr lang="en-IN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E41A96-A795-3294-66DC-FFE64D34630D}"/>
              </a:ext>
            </a:extLst>
          </p:cNvPr>
          <p:cNvSpPr/>
          <p:nvPr/>
        </p:nvSpPr>
        <p:spPr>
          <a:xfrm>
            <a:off x="5979258" y="1039904"/>
            <a:ext cx="1931688" cy="6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IOT BASIC IDEAS AND INQUIRY FROM FRIENDS</a:t>
            </a:r>
            <a:endParaRPr lang="en-IN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EFC65E6-43B7-59FD-9AF9-5209432E2521}"/>
              </a:ext>
            </a:extLst>
          </p:cNvPr>
          <p:cNvSpPr/>
          <p:nvPr/>
        </p:nvSpPr>
        <p:spPr>
          <a:xfrm>
            <a:off x="8521778" y="5634184"/>
            <a:ext cx="2164697" cy="92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DUSTMAIN WOULD BE AUTOMATED AND EASY FOR MUNICIPALITY TO MONITOR DUS WASTE AND AVOID LAND FILLS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B9E13C-70D9-C41D-1A1D-04D5DE55C529}"/>
              </a:ext>
            </a:extLst>
          </p:cNvPr>
          <p:cNvSpPr/>
          <p:nvPr/>
        </p:nvSpPr>
        <p:spPr>
          <a:xfrm>
            <a:off x="8521777" y="3355110"/>
            <a:ext cx="2164698" cy="72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 ALL DATAS THEN ANALYSIS AND ADJUST OR ALTER SENSORS TO GET 100% RESULT</a:t>
            </a:r>
            <a:endParaRPr lang="en-IN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0E5BFA-3F35-170D-F013-6D83E7616BD1}"/>
              </a:ext>
            </a:extLst>
          </p:cNvPr>
          <p:cNvSpPr/>
          <p:nvPr/>
        </p:nvSpPr>
        <p:spPr>
          <a:xfrm>
            <a:off x="5979262" y="3341859"/>
            <a:ext cx="1931683" cy="72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 TIME IMPLEMENTATIONON METRO CITIES GARBAGES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E3DFC8F-F4D3-160D-EE9D-15AF5E695B08}"/>
              </a:ext>
            </a:extLst>
          </p:cNvPr>
          <p:cNvSpPr/>
          <p:nvPr/>
        </p:nvSpPr>
        <p:spPr>
          <a:xfrm>
            <a:off x="5979266" y="4567133"/>
            <a:ext cx="1931679" cy="73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AFTER ALL THE SUCCESS IN TEST CASES IMPLEMENT IN REAL TIME WORLD TO GET ACCURATE DATA </a:t>
            </a:r>
            <a:endParaRPr lang="en-IN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031B5D-4AF5-E5D9-2D6C-7A27EBE9D292}"/>
              </a:ext>
            </a:extLst>
          </p:cNvPr>
          <p:cNvSpPr/>
          <p:nvPr/>
        </p:nvSpPr>
        <p:spPr>
          <a:xfrm>
            <a:off x="5979266" y="5634184"/>
            <a:ext cx="1931679" cy="1080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PEOPLE FEED BACK ABOUT SMART WASTE GARBAGE AND UPGRADE BASED ON THEIR CONVINCE</a:t>
            </a:r>
            <a:endParaRPr lang="en-IN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D84111B-A7E8-471C-2E88-60AA8A3B4217}"/>
              </a:ext>
            </a:extLst>
          </p:cNvPr>
          <p:cNvSpPr/>
          <p:nvPr/>
        </p:nvSpPr>
        <p:spPr>
          <a:xfrm>
            <a:off x="3555995" y="3355110"/>
            <a:ext cx="1812425" cy="72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ALL FECHED IDEAS TO SEE THE OUTPUT HOW ITS WORK</a:t>
            </a:r>
            <a:endParaRPr lang="en-IN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75D0C7D-D666-34A0-C371-0E9B97C68D77}"/>
              </a:ext>
            </a:extLst>
          </p:cNvPr>
          <p:cNvSpPr/>
          <p:nvPr/>
        </p:nvSpPr>
        <p:spPr>
          <a:xfrm>
            <a:off x="3555996" y="4553551"/>
            <a:ext cx="1812424" cy="72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HOW PEOPLE WELCOMING THIS IDEALOGY ON ENVIRONMENT </a:t>
            </a:r>
            <a:endParaRPr lang="en-IN" sz="12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46BE064-EDFD-C6CE-25A6-C6BA8E0F2CE6}"/>
              </a:ext>
            </a:extLst>
          </p:cNvPr>
          <p:cNvSpPr/>
          <p:nvPr/>
        </p:nvSpPr>
        <p:spPr>
          <a:xfrm>
            <a:off x="3555999" y="5634183"/>
            <a:ext cx="1812421" cy="108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PATTER ABOUT PRODUCT MUST BE MAINTAIN AND DAILY INFORMATION MJUST STORED IN DB</a:t>
            </a:r>
            <a:endParaRPr lang="en-IN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7C6D1F-AE48-F127-13FA-77BB5714887E}"/>
              </a:ext>
            </a:extLst>
          </p:cNvPr>
          <p:cNvSpPr/>
          <p:nvPr/>
        </p:nvSpPr>
        <p:spPr>
          <a:xfrm>
            <a:off x="5979258" y="1986677"/>
            <a:ext cx="1931687" cy="88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IDEAS AND TRY TO IMPLEMENT WITH OUR IDEAS </a:t>
            </a:r>
            <a:endParaRPr lang="en-IN" sz="1200" dirty="0"/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56B9756-2E68-6060-828B-5EF22AE5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3729"/>
            <a:ext cx="10515600" cy="685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Journey Map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317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Customer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Journey Map</dc:title>
  <dc:creator>Selvakumar Ganesan</dc:creator>
  <cp:lastModifiedBy>Selvakumar Ganesan</cp:lastModifiedBy>
  <cp:revision>1</cp:revision>
  <dcterms:created xsi:type="dcterms:W3CDTF">2022-10-30T14:03:30Z</dcterms:created>
  <dcterms:modified xsi:type="dcterms:W3CDTF">2022-10-30T16:37:27Z</dcterms:modified>
</cp:coreProperties>
</file>