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507F-8757-4280-2303-3E466004C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DC445-A676-C44B-C397-17B743545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94D5B-D284-AEFB-237F-13475D30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FCE8-329B-4876-B35D-BA8C2D9B6DB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3FE7-53BE-A5F1-809B-9923472E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A6FF-5540-E77A-D67D-A53F1D47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E8C-A2E7-488C-A11B-0F87FD911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67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3EBD-4269-EE60-C2FD-FF50E24A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2B9C3-3922-772A-7020-6C2C54D8B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0FBE5-B451-C627-D738-F4B95E9C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FCE8-329B-4876-B35D-BA8C2D9B6DB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9A44-C8AF-5AB5-A509-CF6E5605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0A7FC-F7E7-0520-52B3-BD9E589D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E8C-A2E7-488C-A11B-0F87FD911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53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587F9-E870-FCD3-E664-18F1AB46E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5F111-4B2F-0CAA-1C31-9C7106C9D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1D011-9017-8D81-7547-A89658CA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FCE8-329B-4876-B35D-BA8C2D9B6DB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FAB86-2154-847C-2DA1-407DF13D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34DA-C014-F419-5791-DDD1F235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E8C-A2E7-488C-A11B-0F87FD911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1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09AE-1A97-2536-57F3-2C555859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FD61-8B0C-6092-FA07-2A7C79D6D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FFB8-F323-7B2C-EB62-26457B9E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FCE8-329B-4876-B35D-BA8C2D9B6DB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2C6E-F73C-F1BC-9B4C-AC85A6E8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E6E73-DD77-07DA-A1E9-86884D40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E8C-A2E7-488C-A11B-0F87FD911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4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503A-F663-9396-3DED-C6B94186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BB0AA-C05E-AD42-DB2F-6FB12A59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51281-CB19-802B-E7D1-451BEB6F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FCE8-329B-4876-B35D-BA8C2D9B6DB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425A-6EFD-0958-38CE-8E1B5712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439D0-D66E-C503-3673-9B41D65B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E8C-A2E7-488C-A11B-0F87FD911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A200-59B9-9D1E-1D00-46EC096C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BEE0-F337-B46C-6510-67EA38362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D0A91-A12C-8EEB-5997-795A2291A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9CE90-A34F-FD4C-28BB-3EF13336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FCE8-329B-4876-B35D-BA8C2D9B6DB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9059D-7AEF-E811-26B5-15A9EE33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096B3-7015-0FF1-ED55-C89B64A3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E8C-A2E7-488C-A11B-0F87FD911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93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017B-1096-226B-ACE8-3527CC23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9D92A-E798-5C9A-AB86-B50455396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AE58-45B8-BC2F-CA60-19B5751B4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703FD-0BAA-A617-7634-C3AABE6C8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72660-F844-638B-FF97-9A3EA081C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7E0AC-7E56-D846-55D1-06A0068B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FCE8-329B-4876-B35D-BA8C2D9B6DB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CB10F-F275-44B1-7532-675BAEFB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E7D5C-5E7F-370F-B5DE-F778B09E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E8C-A2E7-488C-A11B-0F87FD911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72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36F4-2FB2-9BBA-C326-E5469D4F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C394A-B4DE-53D7-4927-6321B8EE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FCE8-329B-4876-B35D-BA8C2D9B6DB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1E47E-4DCF-2ADE-5B5F-1435D1B6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D3465-9272-8AC0-40AE-59CFC2C6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E8C-A2E7-488C-A11B-0F87FD911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0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6E073-6B1F-B2D8-9EEC-8FC32277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FCE8-329B-4876-B35D-BA8C2D9B6DB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D21FD-4AD5-171F-977C-6DEE865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0B1CC-1F7F-791C-33B5-B9424332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E8C-A2E7-488C-A11B-0F87FD911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7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D67E-265B-71A1-4D6F-99808D41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3CB6-4C88-6249-BF25-8126EB6D5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232BD-5B27-D3E9-2836-E8B0FA641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9E301-73CF-E042-0B26-82AE017B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FCE8-329B-4876-B35D-BA8C2D9B6DB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FA304-9472-3521-9915-BB917024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27229-DD5A-4135-0652-DA19567F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E8C-A2E7-488C-A11B-0F87FD911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83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9173-808A-4470-5722-C5827709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5B026-2377-905F-E00F-9C70DF89F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26621-7BDC-8E2B-9E0A-DD928114B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1E287-3739-69CB-E69F-B348CE8D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FCE8-329B-4876-B35D-BA8C2D9B6DB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E53D5-CC86-7E85-9AF6-E0838D46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841D2-5737-9B0B-772F-8AA66931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E8C-A2E7-488C-A11B-0F87FD911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3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39068-197C-ADBE-4563-B2B4267E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3B5F9-D9E2-297A-0FB4-4C8C79BC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50565-3B00-8ADA-7D5C-08B203E16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FCE8-329B-4876-B35D-BA8C2D9B6DB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80090-3CBF-7A0D-84CC-2656D9AC2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D14A-6197-80E4-3034-F709C5BF5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1E8C-A2E7-488C-A11B-0F87FD911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1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4D1859-9B49-A165-9AA3-AC9A8A90461D}"/>
              </a:ext>
            </a:extLst>
          </p:cNvPr>
          <p:cNvCxnSpPr/>
          <p:nvPr/>
        </p:nvCxnSpPr>
        <p:spPr>
          <a:xfrm>
            <a:off x="9246523" y="0"/>
            <a:ext cx="0" cy="6858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389794-8427-7BF4-2098-E4F9B00C7C8E}"/>
              </a:ext>
            </a:extLst>
          </p:cNvPr>
          <p:cNvCxnSpPr/>
          <p:nvPr/>
        </p:nvCxnSpPr>
        <p:spPr>
          <a:xfrm>
            <a:off x="13868401" y="515389"/>
            <a:ext cx="0" cy="6858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B60D7B-1847-B9B3-C892-E0E95D6624BD}"/>
              </a:ext>
            </a:extLst>
          </p:cNvPr>
          <p:cNvCxnSpPr/>
          <p:nvPr/>
        </p:nvCxnSpPr>
        <p:spPr>
          <a:xfrm>
            <a:off x="2895601" y="0"/>
            <a:ext cx="0" cy="6858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65AA4-77F5-B6B6-1709-856001E6F6C3}"/>
              </a:ext>
            </a:extLst>
          </p:cNvPr>
          <p:cNvSpPr txBox="1"/>
          <p:nvPr/>
        </p:nvSpPr>
        <p:spPr>
          <a:xfrm>
            <a:off x="581891" y="53724"/>
            <a:ext cx="1686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GAIN</a:t>
            </a:r>
            <a:endParaRPr lang="en-IN" sz="5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F4189-56BE-B9C1-5EC2-0A033DC1FCBA}"/>
              </a:ext>
            </a:extLst>
          </p:cNvPr>
          <p:cNvSpPr txBox="1"/>
          <p:nvPr/>
        </p:nvSpPr>
        <p:spPr>
          <a:xfrm>
            <a:off x="9712036" y="53724"/>
            <a:ext cx="156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PAIN</a:t>
            </a:r>
            <a:endParaRPr lang="en-IN" sz="5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A32C75-797E-2E1E-732C-39C11AC2AE82}"/>
              </a:ext>
            </a:extLst>
          </p:cNvPr>
          <p:cNvSpPr txBox="1"/>
          <p:nvPr/>
        </p:nvSpPr>
        <p:spPr>
          <a:xfrm>
            <a:off x="3188510" y="53724"/>
            <a:ext cx="5765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Problem Statement</a:t>
            </a:r>
            <a:endParaRPr lang="en-IN" sz="54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6CE08F-01CD-8AD0-0AC3-AA6ADABFBDB0}"/>
              </a:ext>
            </a:extLst>
          </p:cNvPr>
          <p:cNvCxnSpPr>
            <a:cxnSpLocks/>
          </p:cNvCxnSpPr>
          <p:nvPr/>
        </p:nvCxnSpPr>
        <p:spPr>
          <a:xfrm>
            <a:off x="0" y="977054"/>
            <a:ext cx="1219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CEE41AB7-18F6-C036-FD99-29998AC17779}"/>
              </a:ext>
            </a:extLst>
          </p:cNvPr>
          <p:cNvSpPr/>
          <p:nvPr/>
        </p:nvSpPr>
        <p:spPr>
          <a:xfrm>
            <a:off x="315885" y="1330038"/>
            <a:ext cx="2334317" cy="1320168"/>
          </a:xfrm>
          <a:prstGeom prst="wedgeRoundRectCallout">
            <a:avLst/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monitored by every moment and accident should identified easily.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1221B4C1-A863-41CD-2DB1-BB4CD458E941}"/>
              </a:ext>
            </a:extLst>
          </p:cNvPr>
          <p:cNvSpPr/>
          <p:nvPr/>
        </p:nvSpPr>
        <p:spPr>
          <a:xfrm>
            <a:off x="295280" y="3112455"/>
            <a:ext cx="2286803" cy="1266302"/>
          </a:xfrm>
          <a:prstGeom prst="wedgeRoundRectCallou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 vehicles going through the traffic areas are diverted to other hands.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96AE6C2B-6F51-166D-8325-B427BA38AC99}"/>
              </a:ext>
            </a:extLst>
          </p:cNvPr>
          <p:cNvSpPr/>
          <p:nvPr/>
        </p:nvSpPr>
        <p:spPr>
          <a:xfrm>
            <a:off x="200830" y="4894872"/>
            <a:ext cx="2286806" cy="1113903"/>
          </a:xfrm>
          <a:prstGeom prst="wedgeRoundRectCallou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Air is less polluted.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547FACFE-FE3A-F973-5F13-6A12D6FFE9CC}"/>
              </a:ext>
            </a:extLst>
          </p:cNvPr>
          <p:cNvSpPr/>
          <p:nvPr/>
        </p:nvSpPr>
        <p:spPr>
          <a:xfrm>
            <a:off x="9539432" y="1330037"/>
            <a:ext cx="2295911" cy="1273676"/>
          </a:xfrm>
          <a:prstGeom prst="wedgeRoundRectCallou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Rapid change in  climate results in inaccuracy.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361E992E-50B6-E75F-55A5-03112913BF9D}"/>
              </a:ext>
            </a:extLst>
          </p:cNvPr>
          <p:cNvSpPr/>
          <p:nvPr/>
        </p:nvSpPr>
        <p:spPr>
          <a:xfrm>
            <a:off x="9688213" y="4894872"/>
            <a:ext cx="2302947" cy="1335447"/>
          </a:xfrm>
          <a:prstGeom prst="wedgeRoundRectCallou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Failure of signal due to electric power failure may confuse users.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E2BA3AA4-73E4-FBE4-3D22-9474B7164D22}"/>
              </a:ext>
            </a:extLst>
          </p:cNvPr>
          <p:cNvSpPr/>
          <p:nvPr/>
        </p:nvSpPr>
        <p:spPr>
          <a:xfrm>
            <a:off x="9660869" y="3264854"/>
            <a:ext cx="2286806" cy="1113903"/>
          </a:xfrm>
          <a:prstGeom prst="wedgeRoundRectCallou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Excessive delay to vehicles may cause during peak hours.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12947E-2D49-AE20-E629-DA0D61DC5F80}"/>
              </a:ext>
            </a:extLst>
          </p:cNvPr>
          <p:cNvSpPr/>
          <p:nvPr/>
        </p:nvSpPr>
        <p:spPr>
          <a:xfrm>
            <a:off x="3323478" y="2202732"/>
            <a:ext cx="5166664" cy="13891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How does the board calculate the speed of the vehicle ?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A83ECC-1BB5-CAD1-9699-4857FDBF492C}"/>
              </a:ext>
            </a:extLst>
          </p:cNvPr>
          <p:cNvSpPr/>
          <p:nvPr/>
        </p:nvSpPr>
        <p:spPr>
          <a:xfrm>
            <a:off x="3337291" y="3960718"/>
            <a:ext cx="5166664" cy="13891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Does the system will avoid accidents ?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4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DS LAB</dc:creator>
  <cp:lastModifiedBy>IT DS LAB</cp:lastModifiedBy>
  <cp:revision>1</cp:revision>
  <dcterms:created xsi:type="dcterms:W3CDTF">2022-09-29T09:26:00Z</dcterms:created>
  <dcterms:modified xsi:type="dcterms:W3CDTF">2022-09-29T10:02:14Z</dcterms:modified>
</cp:coreProperties>
</file>