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AC87-40DE-4FE4-AD04-4AF7798BB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D8009-99E5-4639-A507-0C3627063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764CF4-C1D9-4686-89B4-35D4EB97CFE9}"/>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4942AE2F-9839-4A68-B3CA-23D2C1188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C511E-B2FD-4559-A8C0-A3C7FBC88EC3}"/>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267452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CE6F-1FBD-472E-9FFE-50DF683EB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21BD6E-2AAC-4092-870D-93F0FE2B80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7DA9D5-B236-43A1-8847-3D1378E5A6A0}"/>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E2C3DD4A-E034-4361-88D4-2E5D42C66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B27FD-011F-4969-9E5A-944E34CB443B}"/>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343517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CCAC1-77FD-4379-9015-D9E1825A45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49C427-9AEC-4C4B-A3EA-792A9B9B6E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39024-BC28-41A9-803F-DEFFEB193DC2}"/>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798819D6-8021-420C-9134-0F783046A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528EE-C210-4081-B902-5E412EDB79F2}"/>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73568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C5F8-99A0-482D-947C-DCB260052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344FF-879F-44D4-98DE-E985325BBB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84138-BAA2-47D9-B51B-95DC3C0F5CC6}"/>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2357C0EC-D187-4B84-8A52-BF5BCAC3E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81B2D-92F9-40F5-990C-413F5A2D70F4}"/>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405231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E0E2-4912-4E74-B445-A0EEEF1E2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223BF3-C4F3-4D79-930F-A811DC81F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E68D5A-9509-4FFA-AF4F-6F9B593E6037}"/>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CEED9155-A8E7-45E3-AAEA-34883E2A2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E3E78-41A7-4443-A5BC-D2ECA6F22370}"/>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16801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11BD-1DE0-4068-8221-44F6DF88EE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F60DDD-F708-4DF3-A14E-26606B1D97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4DCA3B-AF31-464D-8D74-6083B22497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94A233-3F31-4217-98DB-BB6F17C84148}"/>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6" name="Footer Placeholder 5">
            <a:extLst>
              <a:ext uri="{FF2B5EF4-FFF2-40B4-BE49-F238E27FC236}">
                <a16:creationId xmlns:a16="http://schemas.microsoft.com/office/drawing/2014/main" id="{F399969A-CD0E-4E0F-A21E-560F6A901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ED2B3-C868-48F9-8078-FCA63962F53F}"/>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117845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A01D-F9EA-4BA5-941E-F6D1F89F32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B634-084F-40BB-B390-E0D735512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9107E9-FF11-412F-A256-334E75CDE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8F0058-3E0A-49E5-84C5-A80BB190F1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070261-30EE-4759-A273-9337688827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7958B-44DC-4F1D-93F9-069A002C1F08}"/>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8" name="Footer Placeholder 7">
            <a:extLst>
              <a:ext uri="{FF2B5EF4-FFF2-40B4-BE49-F238E27FC236}">
                <a16:creationId xmlns:a16="http://schemas.microsoft.com/office/drawing/2014/main" id="{E27F7F31-CFAB-4878-B9E1-A1E194F918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4BC7E8-CECC-4EC4-87EF-982D89FBCEC6}"/>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94628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D08F-0F26-4F02-AF41-9B17911B7C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8CA7B-550F-4517-A1A2-CC50D7141A10}"/>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4" name="Footer Placeholder 3">
            <a:extLst>
              <a:ext uri="{FF2B5EF4-FFF2-40B4-BE49-F238E27FC236}">
                <a16:creationId xmlns:a16="http://schemas.microsoft.com/office/drawing/2014/main" id="{68E07B5F-2F67-4D8E-ACBC-E79E42139B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94222F-32B7-4B8C-BC79-2BFFA051166D}"/>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238796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C2754-B29D-4FD8-9936-521CC62DA2A4}"/>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3" name="Footer Placeholder 2">
            <a:extLst>
              <a:ext uri="{FF2B5EF4-FFF2-40B4-BE49-F238E27FC236}">
                <a16:creationId xmlns:a16="http://schemas.microsoft.com/office/drawing/2014/main" id="{7D4C6762-97C3-411C-9314-2112DBA6DB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F39A03-E272-433F-873A-BE1806226872}"/>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15931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929-552D-47F3-B4EE-6F055B08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2CFF4-1C1A-441B-9FB7-8FD382581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E3FE8A-1E9E-40A3-8C7F-7B86B5099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0B64E8-6F80-4BC1-A412-50C2A3E52484}"/>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6" name="Footer Placeholder 5">
            <a:extLst>
              <a:ext uri="{FF2B5EF4-FFF2-40B4-BE49-F238E27FC236}">
                <a16:creationId xmlns:a16="http://schemas.microsoft.com/office/drawing/2014/main" id="{937549F7-C589-4053-8B87-CF0E5150F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77B68D-4C54-4301-8AD1-87433F8BF8CE}"/>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19159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D39A-7970-4348-92D8-E496FB5D7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C8C946-33C4-48AF-824C-046B9F837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D04CD3-AF12-49CD-A7AB-44C6CFCDA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95A95D-ABD5-4D85-BA86-4FDCD70628DC}"/>
              </a:ext>
            </a:extLst>
          </p:cNvPr>
          <p:cNvSpPr>
            <a:spLocks noGrp="1"/>
          </p:cNvSpPr>
          <p:nvPr>
            <p:ph type="dt" sz="half" idx="10"/>
          </p:nvPr>
        </p:nvSpPr>
        <p:spPr/>
        <p:txBody>
          <a:bodyPr/>
          <a:lstStyle/>
          <a:p>
            <a:fld id="{11604BD1-86F4-4B31-9193-5C1F4A25AF2A}" type="datetimeFigureOut">
              <a:rPr lang="en-IN" smtClean="0"/>
              <a:t>19-09-2022</a:t>
            </a:fld>
            <a:endParaRPr lang="en-IN"/>
          </a:p>
        </p:txBody>
      </p:sp>
      <p:sp>
        <p:nvSpPr>
          <p:cNvPr id="6" name="Footer Placeholder 5">
            <a:extLst>
              <a:ext uri="{FF2B5EF4-FFF2-40B4-BE49-F238E27FC236}">
                <a16:creationId xmlns:a16="http://schemas.microsoft.com/office/drawing/2014/main" id="{04CAE1DA-3779-4B78-9565-98576C49C6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9CA35-810B-4318-ABBE-54A987BE540C}"/>
              </a:ext>
            </a:extLst>
          </p:cNvPr>
          <p:cNvSpPr>
            <a:spLocks noGrp="1"/>
          </p:cNvSpPr>
          <p:nvPr>
            <p:ph type="sldNum" sz="quarter" idx="12"/>
          </p:nvPr>
        </p:nvSpPr>
        <p:spPr/>
        <p:txBody>
          <a:bodyPr/>
          <a:lstStyle/>
          <a:p>
            <a:fld id="{CD070F6B-BABA-4E90-9666-1038169EB629}" type="slidenum">
              <a:rPr lang="en-IN" smtClean="0"/>
              <a:t>‹#›</a:t>
            </a:fld>
            <a:endParaRPr lang="en-IN"/>
          </a:p>
        </p:txBody>
      </p:sp>
    </p:spTree>
    <p:extLst>
      <p:ext uri="{BB962C8B-B14F-4D97-AF65-F5344CB8AC3E}">
        <p14:creationId xmlns:p14="http://schemas.microsoft.com/office/powerpoint/2010/main" val="347751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1EE1E-B1E0-420C-87A9-1700549E7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3892F-4AAC-42AD-844A-CB7EE4E2D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E3DB9-4CB0-4FF0-9320-EA7207384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4BD1-86F4-4B31-9193-5C1F4A25AF2A}" type="datetimeFigureOut">
              <a:rPr lang="en-IN" smtClean="0"/>
              <a:t>19-09-2022</a:t>
            </a:fld>
            <a:endParaRPr lang="en-IN"/>
          </a:p>
        </p:txBody>
      </p:sp>
      <p:sp>
        <p:nvSpPr>
          <p:cNvPr id="5" name="Footer Placeholder 4">
            <a:extLst>
              <a:ext uri="{FF2B5EF4-FFF2-40B4-BE49-F238E27FC236}">
                <a16:creationId xmlns:a16="http://schemas.microsoft.com/office/drawing/2014/main" id="{8EF084E2-BA78-4DE5-AC3B-BCAA890D6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AD2297-7EBA-41BF-8B9F-5099DCD12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70F6B-BABA-4E90-9666-1038169EB629}" type="slidenum">
              <a:rPr lang="en-IN" smtClean="0"/>
              <a:t>‹#›</a:t>
            </a:fld>
            <a:endParaRPr lang="en-IN"/>
          </a:p>
        </p:txBody>
      </p:sp>
    </p:spTree>
    <p:extLst>
      <p:ext uri="{BB962C8B-B14F-4D97-AF65-F5344CB8AC3E}">
        <p14:creationId xmlns:p14="http://schemas.microsoft.com/office/powerpoint/2010/main" val="3412333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A98F-F4C4-4462-8514-8A4456FF0852}"/>
              </a:ext>
            </a:extLst>
          </p:cNvPr>
          <p:cNvSpPr>
            <a:spLocks noGrp="1"/>
          </p:cNvSpPr>
          <p:nvPr>
            <p:ph type="ctrTitle"/>
          </p:nvPr>
        </p:nvSpPr>
        <p:spPr>
          <a:xfrm>
            <a:off x="152400" y="245670"/>
            <a:ext cx="11887200" cy="2387600"/>
          </a:xfrm>
        </p:spPr>
        <p:txBody>
          <a:bodyPr>
            <a:normAutofit/>
          </a:bodyPr>
          <a:lstStyle/>
          <a:p>
            <a:r>
              <a:rPr lang="en-IN" sz="4000" dirty="0">
                <a:latin typeface="Aharoni" panose="020B0604020202020204" pitchFamily="2" charset="-79"/>
                <a:cs typeface="Aharoni" panose="020B0604020202020204" pitchFamily="2" charset="-79"/>
              </a:rPr>
              <a:t>Professional Readiness for Innovation, </a:t>
            </a:r>
            <a:r>
              <a:rPr lang="en-IN" sz="4000" dirty="0" err="1">
                <a:latin typeface="Aharoni" panose="020B0604020202020204" pitchFamily="2" charset="-79"/>
                <a:cs typeface="Aharoni" panose="020B0604020202020204" pitchFamily="2" charset="-79"/>
              </a:rPr>
              <a:t>Employablity</a:t>
            </a:r>
            <a:r>
              <a:rPr lang="en-IN" sz="4000" dirty="0">
                <a:latin typeface="Aharoni" panose="020B0604020202020204" pitchFamily="2" charset="-79"/>
                <a:cs typeface="Aharoni" panose="020B0604020202020204" pitchFamily="2" charset="-79"/>
              </a:rPr>
              <a:t> and Entrepreneurship </a:t>
            </a:r>
          </a:p>
        </p:txBody>
      </p:sp>
      <p:sp>
        <p:nvSpPr>
          <p:cNvPr id="3" name="Subtitle 2">
            <a:extLst>
              <a:ext uri="{FF2B5EF4-FFF2-40B4-BE49-F238E27FC236}">
                <a16:creationId xmlns:a16="http://schemas.microsoft.com/office/drawing/2014/main" id="{17ED0B2E-0FE0-41EE-86A0-7ED3EB6980AD}"/>
              </a:ext>
            </a:extLst>
          </p:cNvPr>
          <p:cNvSpPr>
            <a:spLocks noGrp="1"/>
          </p:cNvSpPr>
          <p:nvPr>
            <p:ph type="subTitle" idx="1"/>
          </p:nvPr>
        </p:nvSpPr>
        <p:spPr>
          <a:xfrm>
            <a:off x="1524000" y="3064710"/>
            <a:ext cx="9144000" cy="1655762"/>
          </a:xfrm>
        </p:spPr>
        <p:txBody>
          <a:bodyPr>
            <a:normAutofit fontScale="85000" lnSpcReduction="20000"/>
          </a:bodyPr>
          <a:lstStyle/>
          <a:p>
            <a:pPr>
              <a:spcBef>
                <a:spcPct val="0"/>
              </a:spcBef>
            </a:pPr>
            <a:r>
              <a:rPr lang="en-US" sz="5400" dirty="0">
                <a:latin typeface="Aharoni" panose="020B0604020202020204" pitchFamily="2" charset="-79"/>
                <a:ea typeface="+mj-ea"/>
                <a:cs typeface="Aharoni" panose="020B0604020202020204" pitchFamily="2" charset="-79"/>
              </a:rPr>
              <a:t>TOPIC : Early Detection of Chronic Kidney Disease using Machine Learning</a:t>
            </a:r>
          </a:p>
          <a:p>
            <a:endParaRPr lang="en-IN" dirty="0"/>
          </a:p>
        </p:txBody>
      </p:sp>
    </p:spTree>
    <p:extLst>
      <p:ext uri="{BB962C8B-B14F-4D97-AF65-F5344CB8AC3E}">
        <p14:creationId xmlns:p14="http://schemas.microsoft.com/office/powerpoint/2010/main" val="371215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D898-00CF-4287-89DF-C005FE1C5EDF}"/>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Problem Statement</a:t>
            </a:r>
          </a:p>
        </p:txBody>
      </p:sp>
      <p:sp>
        <p:nvSpPr>
          <p:cNvPr id="3" name="Content Placeholder 2">
            <a:extLst>
              <a:ext uri="{FF2B5EF4-FFF2-40B4-BE49-F238E27FC236}">
                <a16:creationId xmlns:a16="http://schemas.microsoft.com/office/drawing/2014/main" id="{440DB44D-CEAC-442C-9587-72EEE1771A83}"/>
              </a:ext>
            </a:extLst>
          </p:cNvPr>
          <p:cNvSpPr>
            <a:spLocks noGrp="1"/>
          </p:cNvSpPr>
          <p:nvPr>
            <p:ph idx="1"/>
          </p:nvPr>
        </p:nvSpPr>
        <p:spPr>
          <a:xfrm>
            <a:off x="838200" y="1495687"/>
            <a:ext cx="10515600" cy="4351338"/>
          </a:xfrm>
        </p:spPr>
        <p:txBody>
          <a:bodyPr/>
          <a:lstStyle/>
          <a:p>
            <a:pPr marL="0" indent="0">
              <a:buNone/>
            </a:pPr>
            <a:r>
              <a:rPr lang="en-US" dirty="0">
                <a:latin typeface="Aharoni" panose="02010803020104030203" pitchFamily="2" charset="-79"/>
                <a:cs typeface="Aharoni" panose="02010803020104030203" pitchFamily="2" charset="-79"/>
              </a:rPr>
              <a:t>Chronic Kidney Disease (CKD) is a major medical problem and can be cured if treated in the early stages. Usually, people are not aware that medical tests we take for different purposes could contain valuable information concerning kidney diseases. Consequently, attributes of various medical tests are investigated to distinguish which attributes may contain helpful information about the disease. The information says that it helps us to measure the severity of the problem and we make use of such information to build a machine learning model that predicts Chronic Kidney Disease.</a:t>
            </a: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4587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835AA-B5C7-42EF-BEFC-67B69004FAB7}"/>
              </a:ext>
            </a:extLst>
          </p:cNvPr>
          <p:cNvSpPr>
            <a:spLocks noGrp="1"/>
          </p:cNvSpPr>
          <p:nvPr>
            <p:ph idx="1"/>
          </p:nvPr>
        </p:nvSpPr>
        <p:spPr>
          <a:xfrm>
            <a:off x="2158345" y="1622564"/>
            <a:ext cx="7875309" cy="3612872"/>
          </a:xfrm>
        </p:spPr>
        <p:txBody>
          <a:bodyPr/>
          <a:lstStyle/>
          <a:p>
            <a:pPr marL="0" indent="0">
              <a:buNone/>
            </a:pPr>
            <a:r>
              <a:rPr lang="en-IN" dirty="0">
                <a:latin typeface="Aharoni" panose="02010803020104030203" pitchFamily="2" charset="-79"/>
                <a:cs typeface="Aharoni" panose="02010803020104030203" pitchFamily="2" charset="-79"/>
              </a:rPr>
              <a:t>TEAM MEMBERS</a:t>
            </a:r>
          </a:p>
          <a:p>
            <a:r>
              <a:rPr lang="en-IN" dirty="0" err="1">
                <a:latin typeface="Aharoni" panose="02010803020104030203" pitchFamily="2" charset="-79"/>
                <a:cs typeface="Aharoni" panose="02010803020104030203" pitchFamily="2" charset="-79"/>
              </a:rPr>
              <a:t>Shibani</a:t>
            </a:r>
            <a:r>
              <a:rPr lang="en-IN" dirty="0">
                <a:latin typeface="Aharoni" panose="02010803020104030203" pitchFamily="2" charset="-79"/>
                <a:cs typeface="Aharoni" panose="02010803020104030203" pitchFamily="2" charset="-79"/>
              </a:rPr>
              <a:t> Senthil Kumar – 2019115095</a:t>
            </a:r>
          </a:p>
          <a:p>
            <a:r>
              <a:rPr lang="en-IN" dirty="0">
                <a:latin typeface="Aharoni" panose="02010803020104030203" pitchFamily="2" charset="-79"/>
                <a:cs typeface="Aharoni" panose="02010803020104030203" pitchFamily="2" charset="-79"/>
              </a:rPr>
              <a:t>Shivani Kujuluva Karthikeyan – 2019115096</a:t>
            </a:r>
          </a:p>
          <a:p>
            <a:r>
              <a:rPr lang="en-IN" dirty="0">
                <a:latin typeface="Aharoni" panose="02010803020104030203" pitchFamily="2" charset="-79"/>
                <a:cs typeface="Aharoni" panose="02010803020104030203" pitchFamily="2" charset="-79"/>
              </a:rPr>
              <a:t>Sneha </a:t>
            </a:r>
            <a:r>
              <a:rPr lang="en-IN" dirty="0" err="1">
                <a:latin typeface="Aharoni" panose="02010803020104030203" pitchFamily="2" charset="-79"/>
                <a:cs typeface="Aharoni" panose="02010803020104030203" pitchFamily="2" charset="-79"/>
              </a:rPr>
              <a:t>Tiroumourougane</a:t>
            </a:r>
            <a:r>
              <a:rPr lang="en-IN" dirty="0">
                <a:latin typeface="Aharoni" panose="02010803020104030203" pitchFamily="2" charset="-79"/>
                <a:cs typeface="Aharoni" panose="02010803020104030203" pitchFamily="2" charset="-79"/>
              </a:rPr>
              <a:t> – 2019115099</a:t>
            </a:r>
          </a:p>
          <a:p>
            <a:r>
              <a:rPr lang="en-IN" dirty="0">
                <a:latin typeface="Aharoni" panose="02010803020104030203" pitchFamily="2" charset="-79"/>
                <a:cs typeface="Aharoni" panose="02010803020104030203" pitchFamily="2" charset="-79"/>
              </a:rPr>
              <a:t>Treasa George - 2019115115</a:t>
            </a:r>
          </a:p>
          <a:p>
            <a:endParaRPr lang="en-IN" dirty="0"/>
          </a:p>
        </p:txBody>
      </p:sp>
    </p:spTree>
    <p:extLst>
      <p:ext uri="{BB962C8B-B14F-4D97-AF65-F5344CB8AC3E}">
        <p14:creationId xmlns:p14="http://schemas.microsoft.com/office/powerpoint/2010/main" val="2045155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Aharoni</vt:lpstr>
      <vt:lpstr>Arial</vt:lpstr>
      <vt:lpstr>Calibri</vt:lpstr>
      <vt:lpstr>Calibri Light</vt:lpstr>
      <vt:lpstr>Office Theme</vt:lpstr>
      <vt:lpstr>Professional Readiness for Innovation, Employablity and Entrepreneurship </vt:lpstr>
      <vt:lpstr>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Readiness for Innovation, Employablity and Entrepreneurship </dc:title>
  <dc:creator>SHIVANI KUJULUVA KARTHIKEYAN</dc:creator>
  <cp:lastModifiedBy>SHIVANI KUJULUVA KARTHIKEYAN</cp:lastModifiedBy>
  <cp:revision>3</cp:revision>
  <dcterms:created xsi:type="dcterms:W3CDTF">2022-09-19T10:24:15Z</dcterms:created>
  <dcterms:modified xsi:type="dcterms:W3CDTF">2022-09-19T10:30:31Z</dcterms:modified>
</cp:coreProperties>
</file>