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66b249d6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66b249d6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0d9f0775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0d9f077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twik2663/Machine-Learning-Graduate-Studuent-Admission-Predi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8100" y="1578400"/>
            <a:ext cx="52167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University Admit Eligibility Predictor</a:t>
            </a: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Domain: Applied Data Science </a:t>
            </a:r>
            <a:endParaRPr sz="2150" b="1">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7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SRIVATSAN R, SHARAN U, SANJAYKUMAR M, THAMIZH DASAN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1297500" y="1567550"/>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1297500" y="1567550"/>
            <a:ext cx="7394700" cy="318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7)	 </a:t>
            </a:r>
            <a:r>
              <a:rPr lang="en" u="sng">
                <a:solidFill>
                  <a:schemeClr val="hlink"/>
                </a:solidFill>
                <a:hlinkClick r:id="rId3"/>
              </a:rPr>
              <a:t>https://github.com/karanwadhwa/dd-admission-predictor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8)	  </a:t>
            </a:r>
            <a:r>
              <a:rPr lang="en" u="sng">
                <a:solidFill>
                  <a:schemeClr val="hlink"/>
                </a:solidFill>
                <a:hlinkClick r:id="rId3"/>
              </a:rPr>
              <a:t>GitHub - satwik2663/Machine-Learning-Graduate-Studuent-Admission-Predictor: A machine learning model build to help student and universities after GRE exam</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1297500" y="1137775"/>
            <a:ext cx="7038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Understand: </a:t>
            </a:r>
            <a:endParaRPr b="1"/>
          </a:p>
          <a:p>
            <a:pPr marL="457200" lvl="0" indent="-311150" algn="l" rtl="0">
              <a:spcBef>
                <a:spcPts val="1200"/>
              </a:spcBef>
              <a:spcAft>
                <a:spcPts val="0"/>
              </a:spcAft>
              <a:buSzPts val="1300"/>
              <a:buChar char="●"/>
            </a:pPr>
            <a:r>
              <a:rPr lang="en"/>
              <a:t>Regression and Classification Problems</a:t>
            </a:r>
            <a:endParaRPr/>
          </a:p>
          <a:p>
            <a:pPr marL="457200" lvl="0" indent="-311150" algn="l" rtl="0">
              <a:spcBef>
                <a:spcPts val="0"/>
              </a:spcBef>
              <a:spcAft>
                <a:spcPts val="0"/>
              </a:spcAft>
              <a:buSzPts val="1300"/>
              <a:buChar char="●"/>
            </a:pPr>
            <a:r>
              <a:rPr lang="en"/>
              <a:t>To grab insights from data through visualization.</a:t>
            </a:r>
            <a:endParaRPr/>
          </a:p>
          <a:p>
            <a:pPr marL="457200" lvl="0" indent="-311150" algn="l" rtl="0">
              <a:spcBef>
                <a:spcPts val="0"/>
              </a:spcBef>
              <a:spcAft>
                <a:spcPts val="0"/>
              </a:spcAft>
              <a:buSzPts val="1300"/>
              <a:buChar char="●"/>
            </a:pPr>
            <a:r>
              <a:rPr lang="en"/>
              <a:t>Applying different ML algorithms accordingly </a:t>
            </a:r>
            <a:endParaRPr/>
          </a:p>
          <a:p>
            <a:pPr marL="457200" lvl="0" indent="-311150" algn="l" rtl="0">
              <a:spcBef>
                <a:spcPts val="0"/>
              </a:spcBef>
              <a:spcAft>
                <a:spcPts val="0"/>
              </a:spcAft>
              <a:buSzPts val="1300"/>
              <a:buChar char="●"/>
            </a:pPr>
            <a:r>
              <a:rPr lang="en"/>
              <a:t> Evaluation metrics</a:t>
            </a:r>
            <a:endParaRPr/>
          </a:p>
          <a:p>
            <a:pPr marL="457200" lvl="0" indent="-311150" algn="l" rtl="0">
              <a:spcBef>
                <a:spcPts val="0"/>
              </a:spcBef>
              <a:spcAft>
                <a:spcPts val="0"/>
              </a:spcAft>
              <a:buSzPts val="1300"/>
              <a:buChar char="●"/>
            </a:pPr>
            <a:r>
              <a:rPr lang="en"/>
              <a:t> Build a web application using the Flask framework.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59" name="Google Shape;159;p17"/>
          <p:cNvSpPr txBox="1">
            <a:spLocks noGrp="1"/>
          </p:cNvSpPr>
          <p:nvPr>
            <p:ph type="body" idx="1"/>
          </p:nvPr>
        </p:nvSpPr>
        <p:spPr>
          <a:xfrm>
            <a:off x="1297500" y="984500"/>
            <a:ext cx="7552800" cy="4098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 	“</a:t>
            </a:r>
            <a:r>
              <a:rPr lang="en" u="sng">
                <a:solidFill>
                  <a:schemeClr val="hlink"/>
                </a:solidFill>
                <a:hlinkClick r:id="rId3"/>
              </a:rPr>
              <a:t>Graduate Admission Prediction Using Machine Learning</a:t>
            </a:r>
            <a:r>
              <a:rPr lang="en"/>
              <a:t>”, </a:t>
            </a:r>
            <a:endParaRPr/>
          </a:p>
          <a:p>
            <a:pPr marL="0" lvl="0" indent="457200" algn="l" rtl="0">
              <a:spcBef>
                <a:spcPts val="1200"/>
              </a:spcBef>
              <a:spcAft>
                <a:spcPts val="0"/>
              </a:spcAft>
              <a:buNone/>
            </a:pPr>
            <a:r>
              <a:rPr lang="en"/>
              <a:t>research paper by Sara Aljasmi, Ali Bou Nassif, Ismail Shahin, Ashraf Elnagar.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References:</a:t>
            </a:r>
            <a:r>
              <a:rPr lang="en"/>
              <a:t> </a:t>
            </a:r>
            <a:r>
              <a:rPr lang="en" i="1"/>
              <a:t>Aljasmi, S., Nassif, A.B., Shahin, I. and Elnagar, A., 2020. Graduate admission prediction using machine learning. Int. J. Comput. Commun, 14, pp.79-83.</a:t>
            </a:r>
            <a:endParaRPr i="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2) 	“</a:t>
            </a:r>
            <a:r>
              <a:rPr lang="en" u="sng">
                <a:solidFill>
                  <a:schemeClr val="hlink"/>
                </a:solidFill>
                <a:hlinkClick r:id="rId3"/>
              </a:rPr>
              <a:t>HRSPCA: Hybrid recommender system for predicting college admission</a:t>
            </a:r>
            <a:r>
              <a:rPr lang="en"/>
              <a:t>”, </a:t>
            </a:r>
            <a:endParaRPr/>
          </a:p>
          <a:p>
            <a:pPr marL="0" lvl="0" indent="457200" algn="l" rtl="0">
              <a:lnSpc>
                <a:spcPct val="105000"/>
              </a:lnSpc>
              <a:spcBef>
                <a:spcPts val="1200"/>
              </a:spcBef>
              <a:spcAft>
                <a:spcPts val="0"/>
              </a:spcAft>
              <a:buSzPts val="605"/>
              <a:buNone/>
            </a:pPr>
            <a:r>
              <a:rPr lang="en"/>
              <a:t>research paper by Abdul Hamid M Ragab, Abdul Fatah S. Mashat, Ahmed M Khedra</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 H. M. Ragab, A. F. S. Mashat and A. M. Khedra, "HRSPCA: Hybrid recommender system for predicting college admission," 2012 12th International Conference on Intelligent Systems Design and Applications (ISDA), 2012, pp. 107-113, doi: 10.1109/ISDA.2012.6416521.</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1" name="Google Shape;171;p19"/>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3) 	</a:t>
            </a:r>
            <a:r>
              <a:rPr lang="en" u="sng">
                <a:solidFill>
                  <a:schemeClr val="hlink"/>
                </a:solidFill>
                <a:hlinkClick r:id="rId3"/>
              </a:rPr>
              <a:t>University Admissions Predictor Using Logistic Regression</a:t>
            </a:r>
            <a:endParaRPr/>
          </a:p>
          <a:p>
            <a:pPr marL="0" lvl="0" indent="0" algn="l" rtl="0">
              <a:lnSpc>
                <a:spcPct val="105000"/>
              </a:lnSpc>
              <a:spcBef>
                <a:spcPts val="1200"/>
              </a:spcBef>
              <a:spcAft>
                <a:spcPts val="0"/>
              </a:spcAft>
              <a:buSzPts val="605"/>
              <a:buNone/>
            </a:pPr>
            <a:r>
              <a:rPr lang="en"/>
              <a:t>	Research paper by Haseeba Fathiya and  Lipsa Sadath</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H. Fathiya and L. Sadath, "University Admissions Predictor Using Logistic Regression," 2021 International Conference on Computational Intelligence and Knowledge Economy (ICCIKE), 2021, pp. 46-51, doi: 10.1109/ICCIKE51210.2021.9410717.</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7" name="Google Shape;177;p20"/>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4) 	</a:t>
            </a:r>
            <a:r>
              <a:rPr lang="en" u="sng">
                <a:solidFill>
                  <a:schemeClr val="hlink"/>
                </a:solidFill>
                <a:hlinkClick r:id="rId3"/>
              </a:rPr>
              <a:t>A Machine Learning Approach for Graduate Admission Prediction</a:t>
            </a:r>
            <a:endParaRPr/>
          </a:p>
          <a:p>
            <a:pPr marL="0" lvl="0" indent="0" algn="l" rtl="0">
              <a:lnSpc>
                <a:spcPct val="105000"/>
              </a:lnSpc>
              <a:spcBef>
                <a:spcPts val="1200"/>
              </a:spcBef>
              <a:spcAft>
                <a:spcPts val="0"/>
              </a:spcAft>
              <a:buSzPts val="605"/>
              <a:buNone/>
            </a:pPr>
            <a:r>
              <a:rPr lang="en"/>
              <a:t>	Research paper by Amal AlGhamdi, Amal Barsheed, Hanadi AlMshjary and Hanan AlGhamdi  </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AlGhamdi, A., Barsheed, A., AlMshjary, H. and AlGhamdi, H., 2020, March. A machine learning approach for graduate admission prediction. In Proceedings of the 2020 2nd International Conference on Image, Video and Signal Processing (pp. 155-158).</a:t>
            </a: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a:t>
            </a:r>
            <a:r>
              <a:rPr lang="en" u="sng">
                <a:solidFill>
                  <a:schemeClr val="hlink"/>
                </a:solidFill>
                <a:hlinkClick r:id="rId3"/>
              </a:rPr>
              <a:t>Introduction to Modelling Tabular Data: Predicting a student’s chance of gaining admission using ML | by Jia Qing</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1200"/>
              </a:spcAft>
              <a:buNone/>
            </a:pPr>
            <a:r>
              <a:rPr lang="en"/>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1089</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 </dc:title>
  <cp:lastModifiedBy>Srivatsan Ramesh</cp:lastModifiedBy>
  <cp:revision>1</cp:revision>
  <dcterms:modified xsi:type="dcterms:W3CDTF">2022-11-06T15:44:36Z</dcterms:modified>
</cp:coreProperties>
</file>