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8B99-896B-43C7-8291-3E6DA43C93F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412B-8CE5-4EE2-B007-273208988B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68604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Sprint-2</a:t>
            </a:r>
            <a:br>
              <a:rPr lang="en-US" b="1" dirty="0" smtClean="0"/>
            </a:br>
            <a:r>
              <a:rPr lang="en-US" b="1" dirty="0"/>
              <a:t>Data Visualization Charts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420888"/>
            <a:ext cx="7488832" cy="374441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Date : 04 /11/</a:t>
            </a:r>
            <a:r>
              <a:rPr lang="en-US" b="1" dirty="0" smtClean="0">
                <a:solidFill>
                  <a:schemeClr val="tx1"/>
                </a:solidFill>
              </a:rPr>
              <a:t> 2022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Team ID :</a:t>
            </a:r>
            <a:r>
              <a:rPr lang="en-US" b="1" dirty="0" smtClean="0">
                <a:solidFill>
                  <a:schemeClr val="tx1"/>
                </a:solidFill>
              </a:rPr>
              <a:t>PNT2022TMID43579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Project Name :</a:t>
            </a:r>
            <a:r>
              <a:rPr lang="en-US" b="1" dirty="0" smtClean="0">
                <a:solidFill>
                  <a:schemeClr val="tx1"/>
                </a:solidFill>
              </a:rPr>
              <a:t>Estimate The Crop Yield Using Data Analytics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Seasons With Average Productions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WhatsApp Image 2022-11-06 at 5.14.06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0383" y="1600200"/>
            <a:ext cx="8043233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With Years Usage Of Area And Production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WhatsApp Image 2022-11-06 at 5.14.32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6306" y="1600200"/>
            <a:ext cx="8171388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 10 States With Most Area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WhatsApp Image 2022-11-06 at 5.14.59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1854"/>
            <a:ext cx="8229600" cy="452265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State With Crop Production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WhatsApp Image 2022-11-06 at 5.15.22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2122" y="1600200"/>
            <a:ext cx="7979756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States With The Crop Production Along With Season (Text Table)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WhatsApp Image 2022-11-06 at 5.15.45 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4324" y="1600200"/>
            <a:ext cx="8035352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Sprint-2 Data Visualization Charts </vt:lpstr>
      <vt:lpstr>Seasons With Average Productions </vt:lpstr>
      <vt:lpstr>With Years Usage Of Area And Production </vt:lpstr>
      <vt:lpstr>Top 10 States With Most Area </vt:lpstr>
      <vt:lpstr>State With Crop Production </vt:lpstr>
      <vt:lpstr>States With The Crop Production Along With Season (Text Table)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Sprint-2 Data Visualization Charts </dc:title>
  <dc:creator>Gunal</dc:creator>
  <cp:lastModifiedBy>Gunal</cp:lastModifiedBy>
  <cp:revision>1</cp:revision>
  <dcterms:created xsi:type="dcterms:W3CDTF">2022-11-05T23:48:44Z</dcterms:created>
  <dcterms:modified xsi:type="dcterms:W3CDTF">2022-11-05T23:56:45Z</dcterms:modified>
</cp:coreProperties>
</file>