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6946900" cy="10090150"/>
  <p:notesSz cx="6946900" cy="100901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239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1493" y="3127946"/>
            <a:ext cx="5910262" cy="2118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2987" y="5650484"/>
            <a:ext cx="4867275" cy="25225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7662" y="2320734"/>
            <a:ext cx="3024663" cy="6659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80923" y="2320734"/>
            <a:ext cx="3024663" cy="6659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4874" y="566673"/>
            <a:ext cx="414350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662" y="2320734"/>
            <a:ext cx="6257925" cy="6659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64105" y="9383840"/>
            <a:ext cx="2225040" cy="5045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7662" y="9383840"/>
            <a:ext cx="1599247" cy="5045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06340" y="9383840"/>
            <a:ext cx="1599247" cy="5045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9960" marR="5080" indent="-937894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PANIMALAR</a:t>
            </a:r>
            <a:r>
              <a:rPr spc="-40" dirty="0"/>
              <a:t> </a:t>
            </a:r>
            <a:r>
              <a:rPr spc="-5" dirty="0"/>
              <a:t>INSTITUTE</a:t>
            </a:r>
            <a:r>
              <a:rPr spc="-55" dirty="0"/>
              <a:t> </a:t>
            </a:r>
            <a:r>
              <a:rPr dirty="0"/>
              <a:t>OF </a:t>
            </a:r>
            <a:r>
              <a:rPr spc="-585" dirty="0"/>
              <a:t> </a:t>
            </a:r>
            <a:r>
              <a:rPr spc="-5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2051" y="1417065"/>
            <a:ext cx="543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E.C.E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8837" y="2302890"/>
          <a:ext cx="5726429" cy="727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850"/>
                <a:gridCol w="2862579"/>
              </a:tblGrid>
              <a:tr h="176784">
                <a:tc>
                  <a:txBody>
                    <a:bodyPr/>
                    <a:lstStyle/>
                    <a:p>
                      <a:pPr marL="73025">
                        <a:lnSpc>
                          <a:spcPts val="113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ent</a:t>
                      </a:r>
                      <a:r>
                        <a:rPr sz="11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Date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135"/>
                        </a:lnSpc>
                      </a:pPr>
                      <a:r>
                        <a:rPr sz="1100" spc="-3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22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73025">
                        <a:lnSpc>
                          <a:spcPts val="113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13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GURUHEMANTH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marL="73025">
                        <a:lnSpc>
                          <a:spcPts val="113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Stud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ll</a:t>
                      </a:r>
                      <a:r>
                        <a:rPr sz="1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135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211519106047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038">
                <a:tc>
                  <a:txBody>
                    <a:bodyPr/>
                    <a:lstStyle/>
                    <a:p>
                      <a:pPr marL="73025">
                        <a:lnSpc>
                          <a:spcPts val="113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Max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13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Marks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4050" y="3749675"/>
            <a:ext cx="5388610" cy="132143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600" b="1" spc="-5" dirty="0">
                <a:latin typeface="Times New Roman"/>
                <a:cs typeface="Times New Roman"/>
              </a:rPr>
              <a:t>Question: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200" spc="-20" dirty="0">
                <a:latin typeface="Times New Roman"/>
                <a:cs typeface="Times New Roman"/>
              </a:rPr>
              <a:t>Write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python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code for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blinking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LED and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Traffic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lights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 Raspberry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pi.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5447131"/>
            <a:ext cx="2662555" cy="377380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spc="5" dirty="0">
                <a:latin typeface="Times New Roman"/>
                <a:cs typeface="Times New Roman"/>
              </a:rPr>
              <a:t>CODE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LED</a:t>
            </a:r>
            <a:r>
              <a:rPr sz="2000" b="1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BLINKING</a:t>
            </a:r>
            <a:endParaRPr sz="2000">
              <a:latin typeface="Times New Roman"/>
              <a:cs typeface="Times New Roman"/>
            </a:endParaRPr>
          </a:p>
          <a:p>
            <a:pPr marL="12700" marR="758190">
              <a:lnSpc>
                <a:spcPts val="2530"/>
              </a:lnSpc>
              <a:spcBef>
                <a:spcPts val="50"/>
              </a:spcBef>
            </a:pPr>
            <a:r>
              <a:rPr sz="1400" spc="-5" dirty="0">
                <a:latin typeface="Times New Roman"/>
                <a:cs typeface="Times New Roman"/>
              </a:rPr>
              <a:t>import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RPi.GPIO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GPIO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</a:t>
            </a:r>
            <a:endParaRPr sz="1400">
              <a:latin typeface="Times New Roman"/>
              <a:cs typeface="Times New Roman"/>
            </a:endParaRPr>
          </a:p>
          <a:p>
            <a:pPr marL="12700" marR="624205">
              <a:lnSpc>
                <a:spcPts val="2530"/>
              </a:lnSpc>
              <a:spcBef>
                <a:spcPts val="15"/>
              </a:spcBef>
            </a:pP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PI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.set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(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15" dirty="0">
                <a:latin typeface="Times New Roman"/>
                <a:cs typeface="Times New Roman"/>
              </a:rPr>
              <a:t>PI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2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CM)  cnt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_C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-2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K_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2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Q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2500"/>
              </a:lnSpc>
              <a:spcBef>
                <a:spcPts val="120"/>
              </a:spcBef>
            </a:pPr>
            <a:r>
              <a:rPr sz="1400" spc="-5" dirty="0">
                <a:latin typeface="Times New Roman"/>
                <a:cs typeface="Times New Roman"/>
              </a:rPr>
              <a:t>RED_LED </a:t>
            </a:r>
            <a:r>
              <a:rPr sz="1400" dirty="0">
                <a:latin typeface="Times New Roman"/>
                <a:cs typeface="Times New Roman"/>
              </a:rPr>
              <a:t>= 4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GPIO.setup(RED_LED,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GPIO.OUT)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hile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e: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00"/>
              </a:spcBef>
            </a:pP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==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07"/>
            <a:ext cx="6952615" cy="10083800"/>
          </a:xfrm>
          <a:custGeom>
            <a:avLst/>
            <a:gdLst/>
            <a:ahLst/>
            <a:cxnLst/>
            <a:rect l="l" t="t" r="r" b="b"/>
            <a:pathLst>
              <a:path w="6952615" h="10083800">
                <a:moveTo>
                  <a:pt x="6952361" y="0"/>
                </a:moveTo>
                <a:lnTo>
                  <a:pt x="6895973" y="0"/>
                </a:lnTo>
                <a:lnTo>
                  <a:pt x="6895973" y="55880"/>
                </a:lnTo>
                <a:lnTo>
                  <a:pt x="6895973" y="10027298"/>
                </a:lnTo>
                <a:lnTo>
                  <a:pt x="56388" y="10027298"/>
                </a:lnTo>
                <a:lnTo>
                  <a:pt x="56388" y="55880"/>
                </a:lnTo>
                <a:lnTo>
                  <a:pt x="6895973" y="55880"/>
                </a:lnTo>
                <a:lnTo>
                  <a:pt x="6895973" y="0"/>
                </a:lnTo>
                <a:lnTo>
                  <a:pt x="0" y="0"/>
                </a:lnTo>
                <a:lnTo>
                  <a:pt x="0" y="55880"/>
                </a:lnTo>
                <a:lnTo>
                  <a:pt x="0" y="10027298"/>
                </a:lnTo>
                <a:lnTo>
                  <a:pt x="0" y="10027920"/>
                </a:lnTo>
                <a:lnTo>
                  <a:pt x="0" y="10083673"/>
                </a:lnTo>
                <a:lnTo>
                  <a:pt x="6952361" y="10083673"/>
                </a:lnTo>
                <a:lnTo>
                  <a:pt x="6952361" y="10027920"/>
                </a:lnTo>
                <a:lnTo>
                  <a:pt x="6952361" y="10027298"/>
                </a:lnTo>
                <a:lnTo>
                  <a:pt x="6952361" y="55880"/>
                </a:lnTo>
                <a:lnTo>
                  <a:pt x="6952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433806"/>
            <a:ext cx="5154930" cy="900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marR="2506980">
              <a:lnSpc>
                <a:spcPct val="1507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GPIO.output(RED_LED, </a:t>
            </a:r>
            <a:r>
              <a:rPr sz="1400" dirty="0">
                <a:latin typeface="Times New Roman"/>
                <a:cs typeface="Times New Roman"/>
              </a:rPr>
              <a:t>False)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cnt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latin typeface="Times New Roman"/>
                <a:cs typeface="Times New Roman"/>
              </a:rPr>
              <a:t>else:</a:t>
            </a:r>
            <a:endParaRPr sz="1400">
              <a:latin typeface="Times New Roman"/>
              <a:cs typeface="Times New Roman"/>
            </a:endParaRPr>
          </a:p>
          <a:p>
            <a:pPr marL="365760" marR="2557145">
              <a:lnSpc>
                <a:spcPts val="2500"/>
              </a:lnSpc>
              <a:spcBef>
                <a:spcPts val="135"/>
              </a:spcBef>
            </a:pP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PI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.ou</a:t>
            </a:r>
            <a:r>
              <a:rPr sz="1400" spc="-10" dirty="0">
                <a:latin typeface="Times New Roman"/>
                <a:cs typeface="Times New Roman"/>
              </a:rPr>
              <a:t>tp</a:t>
            </a:r>
            <a:r>
              <a:rPr sz="1400" spc="-2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(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_L</a:t>
            </a:r>
            <a:r>
              <a:rPr sz="1400" spc="-2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e)  cnt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12700" marR="2611755">
              <a:lnSpc>
                <a:spcPts val="2580"/>
              </a:lnSpc>
              <a:spcBef>
                <a:spcPts val="10"/>
              </a:spcBef>
            </a:pPr>
            <a:r>
              <a:rPr sz="1400" spc="-10" dirty="0">
                <a:latin typeface="Times New Roman"/>
                <a:cs typeface="Times New Roman"/>
              </a:rPr>
              <a:t>time.sleep(MAIL_CHECK_FREQ)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GPIO.cleanup()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200" b="1" spc="-10" dirty="0">
                <a:latin typeface="Times New Roman"/>
                <a:cs typeface="Times New Roman"/>
              </a:rPr>
              <a:t>CODE</a:t>
            </a:r>
            <a:r>
              <a:rPr sz="2200" b="1" spc="-1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2: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</a:t>
            </a: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FFIC</a:t>
            </a:r>
            <a:r>
              <a:rPr sz="22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</a:t>
            </a:r>
            <a:r>
              <a:rPr sz="2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2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RASPB</a:t>
            </a: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200" b="1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200" b="1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PI</a:t>
            </a:r>
            <a:endParaRPr sz="2200">
              <a:latin typeface="Times New Roman"/>
              <a:cs typeface="Times New Roman"/>
            </a:endParaRPr>
          </a:p>
          <a:p>
            <a:pPr marL="12700" marR="3250565">
              <a:lnSpc>
                <a:spcPts val="2530"/>
              </a:lnSpc>
              <a:spcBef>
                <a:spcPts val="60"/>
              </a:spcBef>
            </a:pPr>
            <a:r>
              <a:rPr sz="1400" spc="-5" dirty="0">
                <a:latin typeface="Times New Roman"/>
                <a:cs typeface="Times New Roman"/>
              </a:rPr>
              <a:t>import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RPi.GPIO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GPIO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00" spc="-5" dirty="0">
                <a:latin typeface="Times New Roman"/>
                <a:cs typeface="Times New Roman"/>
              </a:rPr>
              <a:t>try: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555"/>
              </a:spcBef>
            </a:pPr>
            <a:r>
              <a:rPr sz="1400" dirty="0">
                <a:latin typeface="Times New Roman"/>
                <a:cs typeface="Times New Roman"/>
              </a:rPr>
              <a:t>def</a:t>
            </a:r>
            <a:r>
              <a:rPr sz="1400" spc="-15" dirty="0">
                <a:latin typeface="Times New Roman"/>
                <a:cs typeface="Times New Roman"/>
              </a:rPr>
              <a:t> lightTraffic(led1,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led2,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led3,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delay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):</a:t>
            </a:r>
            <a:endParaRPr sz="1400">
              <a:latin typeface="Times New Roman"/>
              <a:cs typeface="Times New Roman"/>
            </a:endParaRPr>
          </a:p>
          <a:p>
            <a:pPr marL="189230" marR="3364229">
              <a:lnSpc>
                <a:spcPct val="150700"/>
              </a:lnSpc>
            </a:pPr>
            <a:r>
              <a:rPr sz="1400" spc="-10" dirty="0">
                <a:latin typeface="Times New Roman"/>
                <a:cs typeface="Times New Roman"/>
              </a:rPr>
              <a:t>GPIO.output(led1,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1)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time.sleep(delay)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1210"/>
              </a:spcBef>
            </a:pP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PI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.o</a:t>
            </a:r>
            <a:r>
              <a:rPr sz="1400" spc="-10" dirty="0">
                <a:latin typeface="Times New Roman"/>
                <a:cs typeface="Times New Roman"/>
              </a:rPr>
              <a:t>utp</a:t>
            </a:r>
            <a:r>
              <a:rPr sz="1400" spc="-2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(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d1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555"/>
              </a:spcBef>
            </a:pP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PI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.ou</a:t>
            </a:r>
            <a:r>
              <a:rPr sz="1400" spc="-10" dirty="0">
                <a:latin typeface="Times New Roman"/>
                <a:cs typeface="Times New Roman"/>
              </a:rPr>
              <a:t>tp</a:t>
            </a:r>
            <a:r>
              <a:rPr sz="1400" spc="-2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(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d2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  <a:p>
            <a:pPr marL="189230" marR="3459479">
              <a:lnSpc>
                <a:spcPts val="2540"/>
              </a:lnSpc>
              <a:spcBef>
                <a:spcPts val="220"/>
              </a:spcBef>
            </a:pPr>
            <a:r>
              <a:rPr sz="1400" spc="-10" dirty="0">
                <a:latin typeface="Times New Roman"/>
                <a:cs typeface="Times New Roman"/>
              </a:rPr>
              <a:t>time.sleep(delay)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PI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.ou</a:t>
            </a:r>
            <a:r>
              <a:rPr sz="1400" spc="-10" dirty="0">
                <a:latin typeface="Times New Roman"/>
                <a:cs typeface="Times New Roman"/>
              </a:rPr>
              <a:t>tp</a:t>
            </a:r>
            <a:r>
              <a:rPr sz="1400" spc="-2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(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d2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630"/>
              </a:spcBef>
            </a:pPr>
            <a:r>
              <a:rPr sz="1400" spc="-10" dirty="0">
                <a:latin typeface="Times New Roman"/>
                <a:cs typeface="Times New Roman"/>
              </a:rPr>
              <a:t>GPIO.output(led3,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  <a:p>
            <a:pPr marL="100965" marR="3027680">
              <a:lnSpc>
                <a:spcPct val="151000"/>
              </a:lnSpc>
              <a:spcBef>
                <a:spcPts val="5"/>
              </a:spcBef>
            </a:pPr>
            <a:r>
              <a:rPr sz="1400" spc="-10" dirty="0">
                <a:latin typeface="Times New Roman"/>
                <a:cs typeface="Times New Roman"/>
              </a:rPr>
              <a:t>time.sleep(delay)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GPIO.output(led3, </a:t>
            </a:r>
            <a:r>
              <a:rPr sz="1400" dirty="0">
                <a:latin typeface="Times New Roman"/>
                <a:cs typeface="Times New Roman"/>
              </a:rPr>
              <a:t>0)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PI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.set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(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spc="-15" dirty="0">
                <a:latin typeface="Times New Roman"/>
                <a:cs typeface="Times New Roman"/>
              </a:rPr>
              <a:t>PI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2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CM)  </a:t>
            </a:r>
            <a:r>
              <a:rPr sz="1400" spc="-5" dirty="0">
                <a:latin typeface="Times New Roman"/>
                <a:cs typeface="Times New Roman"/>
              </a:rPr>
              <a:t>button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  <a:p>
            <a:pPr marL="100965" marR="584200">
              <a:lnSpc>
                <a:spcPct val="148600"/>
              </a:lnSpc>
              <a:spcBef>
                <a:spcPts val="220"/>
              </a:spcBef>
            </a:pPr>
            <a:r>
              <a:rPr sz="1400" spc="-10" dirty="0">
                <a:latin typeface="Times New Roman"/>
                <a:cs typeface="Times New Roman"/>
              </a:rPr>
              <a:t>GPIO.setup(button, </a:t>
            </a:r>
            <a:r>
              <a:rPr sz="1400" spc="-5" dirty="0">
                <a:latin typeface="Times New Roman"/>
                <a:cs typeface="Times New Roman"/>
              </a:rPr>
              <a:t>GPIO.IN, </a:t>
            </a:r>
            <a:r>
              <a:rPr sz="1400" spc="-10" dirty="0">
                <a:latin typeface="Times New Roman"/>
                <a:cs typeface="Times New Roman"/>
              </a:rPr>
              <a:t>pull_up_down=GPIO.PUD_UP)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ledGreen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900"/>
              </a:spcBef>
            </a:pPr>
            <a:r>
              <a:rPr sz="1400" dirty="0">
                <a:latin typeface="Times New Roman"/>
                <a:cs typeface="Times New Roman"/>
              </a:rPr>
              <a:t>le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155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llo</a:t>
            </a:r>
            <a:r>
              <a:rPr sz="1400" dirty="0">
                <a:latin typeface="Times New Roman"/>
                <a:cs typeface="Times New Roman"/>
              </a:rPr>
              <a:t>w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07"/>
            <a:ext cx="6952615" cy="10083800"/>
          </a:xfrm>
          <a:custGeom>
            <a:avLst/>
            <a:gdLst/>
            <a:ahLst/>
            <a:cxnLst/>
            <a:rect l="l" t="t" r="r" b="b"/>
            <a:pathLst>
              <a:path w="6952615" h="10083800">
                <a:moveTo>
                  <a:pt x="6952361" y="0"/>
                </a:moveTo>
                <a:lnTo>
                  <a:pt x="6895973" y="0"/>
                </a:lnTo>
                <a:lnTo>
                  <a:pt x="6895973" y="55880"/>
                </a:lnTo>
                <a:lnTo>
                  <a:pt x="6895973" y="10027298"/>
                </a:lnTo>
                <a:lnTo>
                  <a:pt x="56388" y="10027298"/>
                </a:lnTo>
                <a:lnTo>
                  <a:pt x="56388" y="55880"/>
                </a:lnTo>
                <a:lnTo>
                  <a:pt x="6895973" y="55880"/>
                </a:lnTo>
                <a:lnTo>
                  <a:pt x="6895973" y="0"/>
                </a:lnTo>
                <a:lnTo>
                  <a:pt x="0" y="0"/>
                </a:lnTo>
                <a:lnTo>
                  <a:pt x="0" y="55880"/>
                </a:lnTo>
                <a:lnTo>
                  <a:pt x="0" y="10027298"/>
                </a:lnTo>
                <a:lnTo>
                  <a:pt x="0" y="10027920"/>
                </a:lnTo>
                <a:lnTo>
                  <a:pt x="0" y="10083673"/>
                </a:lnTo>
                <a:lnTo>
                  <a:pt x="6952361" y="10083673"/>
                </a:lnTo>
                <a:lnTo>
                  <a:pt x="6952361" y="10027920"/>
                </a:lnTo>
                <a:lnTo>
                  <a:pt x="6952361" y="10027298"/>
                </a:lnTo>
                <a:lnTo>
                  <a:pt x="6952361" y="55880"/>
                </a:lnTo>
                <a:lnTo>
                  <a:pt x="6952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464863"/>
            <a:ext cx="3416935" cy="547560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05"/>
              </a:spcBef>
            </a:pPr>
            <a:r>
              <a:rPr sz="1400" dirty="0">
                <a:latin typeface="Times New Roman"/>
                <a:cs typeface="Times New Roman"/>
              </a:rPr>
              <a:t>ledRed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  <a:p>
            <a:pPr marL="100965" marR="744220">
              <a:lnSpc>
                <a:spcPct val="141800"/>
              </a:lnSpc>
              <a:spcBef>
                <a:spcPts val="200"/>
              </a:spcBef>
            </a:pPr>
            <a:r>
              <a:rPr sz="1400" spc="-5" dirty="0">
                <a:latin typeface="Times New Roman"/>
                <a:cs typeface="Times New Roman"/>
              </a:rPr>
              <a:t>GPIO.setup(ledGreen, </a:t>
            </a:r>
            <a:r>
              <a:rPr sz="1400" spc="-10" dirty="0">
                <a:latin typeface="Times New Roman"/>
                <a:cs typeface="Times New Roman"/>
              </a:rPr>
              <a:t>GPIO.OUT)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GPIO.setup(ledYellow, </a:t>
            </a:r>
            <a:r>
              <a:rPr sz="1400" spc="-5" dirty="0">
                <a:latin typeface="Times New Roman"/>
                <a:cs typeface="Times New Roman"/>
              </a:rPr>
              <a:t>GPIO.OUT)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GPIO.setup(ledRed,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GPIO.OUT)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850"/>
              </a:spcBef>
            </a:pP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hile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e:</a:t>
            </a:r>
            <a:endParaRPr sz="1400">
              <a:latin typeface="Times New Roman"/>
              <a:cs typeface="Times New Roman"/>
            </a:endParaRPr>
          </a:p>
          <a:p>
            <a:pPr marL="189230" marR="871855">
              <a:lnSpc>
                <a:spcPct val="141800"/>
              </a:lnSpc>
              <a:spcBef>
                <a:spcPts val="509"/>
              </a:spcBef>
            </a:pPr>
            <a:r>
              <a:rPr sz="1400" spc="-10" dirty="0">
                <a:latin typeface="Times New Roman"/>
                <a:cs typeface="Times New Roman"/>
              </a:rPr>
              <a:t>input_state </a:t>
            </a:r>
            <a:r>
              <a:rPr sz="1400" dirty="0">
                <a:latin typeface="Times New Roman"/>
                <a:cs typeface="Times New Roman"/>
              </a:rPr>
              <a:t>= </a:t>
            </a:r>
            <a:r>
              <a:rPr sz="1400" spc="-10" dirty="0">
                <a:latin typeface="Times New Roman"/>
                <a:cs typeface="Times New Roman"/>
              </a:rPr>
              <a:t>GPIO.input(button)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10" dirty="0">
                <a:latin typeface="Times New Roman"/>
                <a:cs typeface="Times New Roman"/>
              </a:rPr>
              <a:t>input_state </a:t>
            </a:r>
            <a:r>
              <a:rPr sz="1400" dirty="0">
                <a:latin typeface="Times New Roman"/>
                <a:cs typeface="Times New Roman"/>
              </a:rPr>
              <a:t>== False: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print('Button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Pressed')</a:t>
            </a:r>
            <a:endParaRPr sz="1400">
              <a:latin typeface="Times New Roman"/>
              <a:cs typeface="Times New Roman"/>
            </a:endParaRPr>
          </a:p>
          <a:p>
            <a:pPr marL="189230" marR="5080" indent="88265">
              <a:lnSpc>
                <a:spcPct val="150700"/>
              </a:lnSpc>
              <a:spcBef>
                <a:spcPts val="15"/>
              </a:spcBef>
            </a:pPr>
            <a:r>
              <a:rPr sz="1400" spc="-15" dirty="0">
                <a:latin typeface="Times New Roman"/>
                <a:cs typeface="Times New Roman"/>
              </a:rPr>
              <a:t>lightTraffic(ledGreen, </a:t>
            </a:r>
            <a:r>
              <a:rPr sz="1400" spc="-30" dirty="0">
                <a:latin typeface="Times New Roman"/>
                <a:cs typeface="Times New Roman"/>
              </a:rPr>
              <a:t>ledYellow, </a:t>
            </a:r>
            <a:r>
              <a:rPr sz="1400" spc="-5" dirty="0">
                <a:latin typeface="Times New Roman"/>
                <a:cs typeface="Times New Roman"/>
              </a:rPr>
              <a:t>ledRed, </a:t>
            </a:r>
            <a:r>
              <a:rPr sz="1400" dirty="0">
                <a:latin typeface="Times New Roman"/>
                <a:cs typeface="Times New Roman"/>
              </a:rPr>
              <a:t>1)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else:</a:t>
            </a:r>
            <a:endParaRPr sz="14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  <a:spcBef>
                <a:spcPts val="1210"/>
              </a:spcBef>
            </a:pPr>
            <a:r>
              <a:rPr sz="1400" spc="-10" dirty="0">
                <a:latin typeface="Times New Roman"/>
                <a:cs typeface="Times New Roman"/>
              </a:rPr>
              <a:t>GPIO.output(ledGreen,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  <a:spcBef>
                <a:spcPts val="900"/>
              </a:spcBef>
            </a:pP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PI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.ou</a:t>
            </a:r>
            <a:r>
              <a:rPr sz="1400" spc="-10" dirty="0">
                <a:latin typeface="Times New Roman"/>
                <a:cs typeface="Times New Roman"/>
              </a:rPr>
              <a:t>tp</a:t>
            </a:r>
            <a:r>
              <a:rPr sz="1400" spc="-2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(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155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llo</a:t>
            </a:r>
            <a:r>
              <a:rPr sz="1400" spc="-105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0)</a:t>
            </a:r>
            <a:endParaRPr sz="1400">
              <a:latin typeface="Times New Roman"/>
              <a:cs typeface="Times New Roman"/>
            </a:endParaRPr>
          </a:p>
          <a:p>
            <a:pPr marL="12700" marR="1428750" indent="264795">
              <a:lnSpc>
                <a:spcPts val="2500"/>
              </a:lnSpc>
              <a:spcBef>
                <a:spcPts val="120"/>
              </a:spcBef>
            </a:pPr>
            <a:r>
              <a:rPr sz="1400" spc="-10" dirty="0">
                <a:latin typeface="Times New Roman"/>
                <a:cs typeface="Times New Roman"/>
              </a:rPr>
              <a:t>GPIO.output(ledRed, </a:t>
            </a:r>
            <a:r>
              <a:rPr sz="1400" dirty="0">
                <a:latin typeface="Times New Roman"/>
                <a:cs typeface="Times New Roman"/>
              </a:rPr>
              <a:t>0)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except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KeyboardInterrupt: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680"/>
              </a:spcBef>
            </a:pPr>
            <a:r>
              <a:rPr sz="1400" spc="-5" dirty="0">
                <a:latin typeface="Times New Roman"/>
                <a:cs typeface="Times New Roman"/>
              </a:rPr>
              <a:t>print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("You've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exited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program")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400" spc="-5" dirty="0">
                <a:latin typeface="Times New Roman"/>
                <a:cs typeface="Times New Roman"/>
              </a:rPr>
              <a:t>finally: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855"/>
              </a:spcBef>
            </a:pPr>
            <a:r>
              <a:rPr sz="1400" spc="-5" dirty="0">
                <a:latin typeface="Times New Roman"/>
                <a:cs typeface="Times New Roman"/>
              </a:rPr>
              <a:t>GPIO.cleanup()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07"/>
            <a:ext cx="6952615" cy="10083800"/>
          </a:xfrm>
          <a:custGeom>
            <a:avLst/>
            <a:gdLst/>
            <a:ahLst/>
            <a:cxnLst/>
            <a:rect l="l" t="t" r="r" b="b"/>
            <a:pathLst>
              <a:path w="6952615" h="10083800">
                <a:moveTo>
                  <a:pt x="6952361" y="0"/>
                </a:moveTo>
                <a:lnTo>
                  <a:pt x="6895973" y="0"/>
                </a:lnTo>
                <a:lnTo>
                  <a:pt x="6895973" y="55880"/>
                </a:lnTo>
                <a:lnTo>
                  <a:pt x="6895973" y="10027298"/>
                </a:lnTo>
                <a:lnTo>
                  <a:pt x="56388" y="10027298"/>
                </a:lnTo>
                <a:lnTo>
                  <a:pt x="56388" y="55880"/>
                </a:lnTo>
                <a:lnTo>
                  <a:pt x="6895973" y="55880"/>
                </a:lnTo>
                <a:lnTo>
                  <a:pt x="6895973" y="0"/>
                </a:lnTo>
                <a:lnTo>
                  <a:pt x="0" y="0"/>
                </a:lnTo>
                <a:lnTo>
                  <a:pt x="0" y="55880"/>
                </a:lnTo>
                <a:lnTo>
                  <a:pt x="0" y="10027298"/>
                </a:lnTo>
                <a:lnTo>
                  <a:pt x="0" y="10027920"/>
                </a:lnTo>
                <a:lnTo>
                  <a:pt x="0" y="10083673"/>
                </a:lnTo>
                <a:lnTo>
                  <a:pt x="6952361" y="10083673"/>
                </a:lnTo>
                <a:lnTo>
                  <a:pt x="6952361" y="10027920"/>
                </a:lnTo>
                <a:lnTo>
                  <a:pt x="6952361" y="10027298"/>
                </a:lnTo>
                <a:lnTo>
                  <a:pt x="6952361" y="55880"/>
                </a:lnTo>
                <a:lnTo>
                  <a:pt x="6952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231</Words>
  <Application>Microsoft Office PowerPoint</Application>
  <PresentationFormat>Custom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PANIMALAR INSTITUTE OF  TECHNOLOGY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PANIMALAR INSTITUTE OF  TECHNOLOGY</dc:title>
  <dc:creator>TGH</dc:creator>
  <cp:lastModifiedBy>DELL</cp:lastModifiedBy>
  <cp:revision>1</cp:revision>
  <dcterms:created xsi:type="dcterms:W3CDTF">2022-10-12T14:13:05Z</dcterms:created>
  <dcterms:modified xsi:type="dcterms:W3CDTF">2022-10-19T15:21:06Z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2022-10-12T00:00:00Z</vt:filetime>
  </property>
</Properties>
</file>