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6946900" cy="100901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6251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7040" y="5417640"/>
            <a:ext cx="6251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50680" y="236088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7040" y="541764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50680" y="541764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2012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60960" y="2360880"/>
            <a:ext cx="2012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4520" y="2360880"/>
            <a:ext cx="2012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47040" y="5417640"/>
            <a:ext cx="2012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60960" y="5417640"/>
            <a:ext cx="2012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4520" y="5417640"/>
            <a:ext cx="2012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47040" y="2360880"/>
            <a:ext cx="625176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6251760" cy="585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3050640" cy="585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50680" y="2360880"/>
            <a:ext cx="3050640" cy="585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47040" y="402480"/>
            <a:ext cx="6251760" cy="7809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50680" y="2360880"/>
            <a:ext cx="3050640" cy="585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7040" y="541764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7040" y="2360880"/>
            <a:ext cx="625176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3050640" cy="585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50680" y="236088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550680" y="541764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550680" y="236088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47040" y="5417640"/>
            <a:ext cx="6251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6251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47040" y="5417640"/>
            <a:ext cx="6251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50680" y="236088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47040" y="541764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550680" y="541764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2012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60960" y="2360880"/>
            <a:ext cx="2012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4520" y="2360880"/>
            <a:ext cx="2012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47040" y="5417640"/>
            <a:ext cx="2012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460960" y="5417640"/>
            <a:ext cx="2012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4520" y="5417640"/>
            <a:ext cx="2012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6251760" cy="585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3050640" cy="585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50680" y="2360880"/>
            <a:ext cx="3050640" cy="585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7040" y="402480"/>
            <a:ext cx="6251760" cy="7809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50680" y="2360880"/>
            <a:ext cx="3050640" cy="585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7040" y="541764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3050640" cy="585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50680" y="236088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50680" y="541764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7040" y="236088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50680" y="2360880"/>
            <a:ext cx="305064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7040" y="5417640"/>
            <a:ext cx="6251760" cy="279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04720" y="566640"/>
            <a:ext cx="4143240" cy="75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latin typeface="Calibri"/>
              </a:rPr>
              <a:t>Click to edit the title text format</a:t>
            </a:r>
            <a:endParaRPr b="0" lang="en-US" sz="24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47760" y="2320560"/>
            <a:ext cx="6257520" cy="665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Fifth Outline Level</a:t>
            </a:r>
            <a:endParaRPr b="0" lang="en-US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Sixth Outline Level</a:t>
            </a:r>
            <a:endParaRPr b="0" lang="en-US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Seventh Outline Level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364120" y="9383760"/>
            <a:ext cx="2224800" cy="5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347760" y="9383760"/>
            <a:ext cx="1598760" cy="5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06520" y="9383760"/>
            <a:ext cx="1598760" cy="5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CEAEA0F-D854-4F38-AD6A-5B7D0B69B62B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/>
          </p:nvPr>
        </p:nvSpPr>
        <p:spPr>
          <a:xfrm>
            <a:off x="2364120" y="9383760"/>
            <a:ext cx="2224800" cy="5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347760" y="9383760"/>
            <a:ext cx="1598760" cy="5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5006520" y="9383760"/>
            <a:ext cx="1598760" cy="5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B1AF74B-85E5-46E2-AE6D-7EF1FCCDBA87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47040" y="402480"/>
            <a:ext cx="6251760" cy="16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Calibri"/>
              </a:rPr>
              <a:t>Click to edit the title text format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47040" y="2360880"/>
            <a:ext cx="6251760" cy="585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04720" y="566640"/>
            <a:ext cx="4143240" cy="1697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950040" indent="-937440">
              <a:lnSpc>
                <a:spcPct val="100000"/>
              </a:lnSpc>
              <a:spcBef>
                <a:spcPts val="99"/>
              </a:spcBef>
            </a:pPr>
            <a:r>
              <a:rPr b="1" lang="en-US" sz="2400" spc="-26" strike="noStrike">
                <a:solidFill>
                  <a:srgbClr val="000000"/>
                </a:solidFill>
                <a:latin typeface="Times New Roman"/>
              </a:rPr>
              <a:t>PANIMALAR</a:t>
            </a:r>
            <a:r>
              <a:rPr b="1" lang="en-US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INSTITUTE</a:t>
            </a:r>
            <a:r>
              <a:rPr b="1" lang="en-US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1" lang="en-US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TECHNOLOGY</a:t>
            </a:r>
            <a:endParaRPr b="0" lang="en-US" sz="2400" spc="-1" strike="noStrike"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202200" y="1416960"/>
            <a:ext cx="54324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1600" spc="-7" strike="noStrike">
                <a:latin typeface="Times New Roman"/>
              </a:rPr>
              <a:t>E.C.E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84" name="Table 3"/>
          <p:cNvGraphicFramePr/>
          <p:nvPr/>
        </p:nvGraphicFramePr>
        <p:xfrm>
          <a:off x="708840" y="2302920"/>
          <a:ext cx="5726160" cy="727200"/>
        </p:xfrm>
        <a:graphic>
          <a:graphicData uri="http://schemas.openxmlformats.org/drawingml/2006/table">
            <a:tbl>
              <a:tblPr/>
              <a:tblGrid>
                <a:gridCol w="2863800"/>
                <a:gridCol w="2862360"/>
              </a:tblGrid>
              <a:tr h="176760">
                <a:tc>
                  <a:txBody>
                    <a:bodyPr lIns="0" rIns="0" tIns="0" bIns="0">
                      <a:noAutofit/>
                    </a:bodyPr>
                    <a:p>
                      <a:pPr marL="73080">
                        <a:lnSpc>
                          <a:spcPts val="1134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gn</a:t>
                      </a:r>
                      <a:r>
                        <a:rPr b="0" lang="en-US" sz="11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</a:t>
                      </a:r>
                      <a:r>
                        <a:rPr b="0" lang="en-US" sz="1100" spc="-97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02960">
                        <a:lnSpc>
                          <a:spcPts val="1134"/>
                        </a:lnSpc>
                      </a:pPr>
                      <a:r>
                        <a:rPr b="0" lang="en-US" sz="1100" spc="-35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r>
                        <a:rPr b="0" lang="en-US" sz="1100" spc="-4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r>
                        <a:rPr b="0" lang="en-US" sz="11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r>
                        <a:rPr b="0" lang="en-US" sz="1100" spc="-32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er</a:t>
                      </a:r>
                      <a:r>
                        <a:rPr b="0" lang="en-US" sz="1100" spc="-5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en-US" sz="11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6560">
                <a:tc>
                  <a:txBody>
                    <a:bodyPr lIns="0" rIns="0" tIns="0" bIns="0">
                      <a:noAutofit/>
                    </a:bodyPr>
                    <a:p>
                      <a:pPr marL="73080">
                        <a:lnSpc>
                          <a:spcPts val="1134"/>
                        </a:lnSpc>
                      </a:pP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Stud</a:t>
                      </a:r>
                      <a:r>
                        <a:rPr b="0" lang="en-US" sz="11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r>
                        <a:rPr b="0" lang="en-US" sz="1100" spc="-10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73800">
                        <a:lnSpc>
                          <a:spcPts val="1134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ADHITHYAN K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76760">
                <a:tc>
                  <a:txBody>
                    <a:bodyPr lIns="0" rIns="0" tIns="0" bIns="0">
                      <a:noAutofit/>
                    </a:bodyPr>
                    <a:p>
                      <a:pPr marL="73080">
                        <a:lnSpc>
                          <a:spcPts val="1134"/>
                        </a:lnSpc>
                      </a:pP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Stud</a:t>
                      </a:r>
                      <a:r>
                        <a:rPr b="0" lang="en-US" sz="11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r>
                        <a:rPr b="0" lang="en-US" sz="1100" spc="-80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b="0" lang="en-US" sz="11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ll</a:t>
                      </a:r>
                      <a:r>
                        <a:rPr b="0" lang="en-US" sz="1100" spc="-60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Nu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73800">
                        <a:lnSpc>
                          <a:spcPts val="1134"/>
                        </a:lnSpc>
                      </a:pPr>
                      <a:r>
                        <a:rPr b="0" lang="en-US" sz="11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211519106047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77120">
                <a:tc>
                  <a:txBody>
                    <a:bodyPr lIns="0" rIns="0" tIns="0" bIns="0">
                      <a:noAutofit/>
                    </a:bodyPr>
                    <a:p>
                      <a:pPr marL="73080">
                        <a:lnSpc>
                          <a:spcPts val="1134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r>
                        <a:rPr b="0" lang="en-US" sz="11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b="0" lang="en-US" sz="11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r>
                        <a:rPr b="0" lang="en-US" sz="11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r>
                        <a:rPr b="0" lang="en-US" sz="1100" spc="-7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Marks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73800">
                        <a:lnSpc>
                          <a:spcPts val="1134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en-US" sz="1100" spc="-4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Marks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5" name="CustomShape 4"/>
          <p:cNvSpPr/>
          <p:nvPr/>
        </p:nvSpPr>
        <p:spPr>
          <a:xfrm>
            <a:off x="596880" y="3681360"/>
            <a:ext cx="53881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0320" bIns="0">
            <a:spAutoFit/>
          </a:bodyPr>
          <a:p>
            <a:pPr marL="12600">
              <a:lnSpc>
                <a:spcPct val="100000"/>
              </a:lnSpc>
              <a:spcBef>
                <a:spcPts val="1026"/>
              </a:spcBef>
            </a:pPr>
            <a:r>
              <a:rPr b="1" lang="en-US" sz="2600" spc="-7" strike="noStrike">
                <a:latin typeface="Times New Roman"/>
              </a:rPr>
              <a:t>Question:</a:t>
            </a:r>
            <a:endParaRPr b="0" lang="en-US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80"/>
              </a:spcBef>
            </a:pPr>
            <a:r>
              <a:rPr b="0" lang="en-US" sz="2200" spc="-21" strike="noStrike">
                <a:latin typeface="Times New Roman"/>
              </a:rPr>
              <a:t>Write</a:t>
            </a:r>
            <a:r>
              <a:rPr b="0" lang="en-US" sz="2200" spc="-32" strike="noStrike">
                <a:latin typeface="Times New Roman"/>
              </a:rPr>
              <a:t> </a:t>
            </a:r>
            <a:r>
              <a:rPr b="0" lang="en-US" sz="2200" spc="-1" strike="noStrike">
                <a:latin typeface="Times New Roman"/>
              </a:rPr>
              <a:t>python</a:t>
            </a:r>
            <a:r>
              <a:rPr b="0" lang="en-US" sz="2200" spc="-60" strike="noStrike">
                <a:latin typeface="Times New Roman"/>
              </a:rPr>
              <a:t> </a:t>
            </a:r>
            <a:r>
              <a:rPr b="0" lang="en-US" sz="2200" spc="-7" strike="noStrike">
                <a:latin typeface="Times New Roman"/>
              </a:rPr>
              <a:t>code for</a:t>
            </a:r>
            <a:r>
              <a:rPr b="0" lang="en-US" sz="2200" spc="-12" strike="noStrike">
                <a:latin typeface="Times New Roman"/>
              </a:rPr>
              <a:t> </a:t>
            </a:r>
            <a:r>
              <a:rPr b="0" lang="en-US" sz="2200" spc="-1" strike="noStrike">
                <a:latin typeface="Times New Roman"/>
              </a:rPr>
              <a:t>blinking</a:t>
            </a:r>
            <a:r>
              <a:rPr b="0" lang="en-US" sz="2200" spc="-32" strike="noStrike">
                <a:latin typeface="Times New Roman"/>
              </a:rPr>
              <a:t> </a:t>
            </a:r>
            <a:r>
              <a:rPr b="0" lang="en-US" sz="2200" spc="-7" strike="noStrike">
                <a:latin typeface="Times New Roman"/>
              </a:rPr>
              <a:t>LED and</a:t>
            </a:r>
            <a:r>
              <a:rPr b="0" lang="en-US" sz="2200" spc="-55" strike="noStrike">
                <a:latin typeface="Times New Roman"/>
              </a:rPr>
              <a:t> </a:t>
            </a:r>
            <a:r>
              <a:rPr b="0" lang="en-US" sz="2200" spc="-21" strike="noStrike">
                <a:latin typeface="Times New Roman"/>
              </a:rPr>
              <a:t>Traffic</a:t>
            </a:r>
            <a:endParaRPr b="0" lang="en-US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200" spc="-7" strike="noStrike">
                <a:latin typeface="Times New Roman"/>
              </a:rPr>
              <a:t>lights</a:t>
            </a:r>
            <a:r>
              <a:rPr b="0" lang="en-US" sz="2200" spc="-55" strike="noStrike">
                <a:latin typeface="Times New Roman"/>
              </a:rPr>
              <a:t> </a:t>
            </a:r>
            <a:r>
              <a:rPr b="0" lang="en-US" sz="2200" spc="-7" strike="noStrike">
                <a:latin typeface="Times New Roman"/>
              </a:rPr>
              <a:t>for Raspberry</a:t>
            </a:r>
            <a:r>
              <a:rPr b="0" lang="en-US" sz="2200" spc="-35" strike="noStrike">
                <a:latin typeface="Times New Roman"/>
              </a:rPr>
              <a:t> </a:t>
            </a:r>
            <a:r>
              <a:rPr b="0" lang="en-US" sz="2200" spc="-7" strike="noStrike">
                <a:latin typeface="Times New Roman"/>
              </a:rPr>
              <a:t>pi.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596880" y="5447160"/>
            <a:ext cx="2662200" cy="37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7080" bIns="0">
            <a:spAutoFit/>
          </a:bodyPr>
          <a:p>
            <a:pPr marL="12600">
              <a:lnSpc>
                <a:spcPct val="100000"/>
              </a:lnSpc>
              <a:spcBef>
                <a:spcPts val="1001"/>
              </a:spcBef>
            </a:pPr>
            <a:r>
              <a:rPr b="1" lang="en-US" sz="2000" spc="4" strike="noStrike">
                <a:latin typeface="Times New Roman"/>
              </a:rPr>
              <a:t>CODE</a:t>
            </a:r>
            <a:r>
              <a:rPr b="1" lang="en-US" sz="2000" spc="-100" strike="noStrike">
                <a:latin typeface="Times New Roman"/>
              </a:rPr>
              <a:t> </a:t>
            </a:r>
            <a:r>
              <a:rPr b="1" lang="en-US" sz="2000" spc="4" strike="noStrike">
                <a:latin typeface="Times New Roman"/>
              </a:rPr>
              <a:t>1: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1"/>
              </a:spcBef>
            </a:pPr>
            <a:r>
              <a:rPr b="1" lang="en-US" sz="20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LED</a:t>
            </a:r>
            <a:r>
              <a:rPr b="1" lang="en-US" sz="2000" spc="-66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US" sz="2000" spc="-1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BLINKING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531"/>
              </a:lnSpc>
              <a:spcBef>
                <a:spcPts val="51"/>
              </a:spcBef>
            </a:pPr>
            <a:r>
              <a:rPr b="0" lang="en-US" sz="1400" spc="-7" strike="noStrike">
                <a:latin typeface="Times New Roman"/>
              </a:rPr>
              <a:t>import</a:t>
            </a:r>
            <a:r>
              <a:rPr b="0" lang="en-US" sz="1400" spc="-60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RPi.GPIO</a:t>
            </a:r>
            <a:r>
              <a:rPr b="0" lang="en-US" sz="1400" spc="-55" strike="noStrike">
                <a:latin typeface="Times New Roman"/>
              </a:rPr>
              <a:t> </a:t>
            </a:r>
            <a:r>
              <a:rPr b="0" lang="en-US" sz="1400" spc="-12" strike="noStrike">
                <a:latin typeface="Times New Roman"/>
              </a:rPr>
              <a:t>as</a:t>
            </a:r>
            <a:r>
              <a:rPr b="0" lang="en-US" sz="1400" spc="-21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GPIO </a:t>
            </a:r>
            <a:r>
              <a:rPr b="0" lang="en-US" sz="1400" spc="-335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import</a:t>
            </a:r>
            <a:r>
              <a:rPr b="0" lang="en-US" sz="1400" spc="-46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time</a:t>
            </a:r>
            <a:endParaRPr b="0" lang="en-US" sz="1400" spc="-1" strike="noStrike">
              <a:latin typeface="Arial"/>
            </a:endParaRPr>
          </a:p>
          <a:p>
            <a:pPr marL="12600">
              <a:lnSpc>
                <a:spcPts val="2531"/>
              </a:lnSpc>
              <a:spcBef>
                <a:spcPts val="14"/>
              </a:spcBef>
            </a:pPr>
            <a:r>
              <a:rPr b="0" lang="en-US" sz="1400" spc="-12" strike="noStrike">
                <a:latin typeface="Times New Roman"/>
              </a:rPr>
              <a:t>G</a:t>
            </a:r>
            <a:r>
              <a:rPr b="0" lang="en-US" sz="1400" spc="-1" strike="noStrike">
                <a:latin typeface="Times New Roman"/>
              </a:rPr>
              <a:t>PI</a:t>
            </a:r>
            <a:r>
              <a:rPr b="0" lang="en-US" sz="1400" spc="-12" strike="noStrike">
                <a:latin typeface="Times New Roman"/>
              </a:rPr>
              <a:t>O</a:t>
            </a:r>
            <a:r>
              <a:rPr b="0" lang="en-US" sz="1400" spc="-1" strike="noStrike">
                <a:latin typeface="Times New Roman"/>
              </a:rPr>
              <a:t>.set</a:t>
            </a:r>
            <a:r>
              <a:rPr b="0" lang="en-US" sz="1400" spc="-32" strike="noStrike">
                <a:latin typeface="Times New Roman"/>
              </a:rPr>
              <a:t>m</a:t>
            </a:r>
            <a:r>
              <a:rPr b="0" lang="en-US" sz="1400" spc="-1" strike="noStrike">
                <a:latin typeface="Times New Roman"/>
              </a:rPr>
              <a:t>o</a:t>
            </a:r>
            <a:r>
              <a:rPr b="0" lang="en-US" sz="1400" spc="-12" strike="noStrike">
                <a:latin typeface="Times New Roman"/>
              </a:rPr>
              <a:t>d</a:t>
            </a:r>
            <a:r>
              <a:rPr b="0" lang="en-US" sz="1400" spc="-1" strike="noStrike">
                <a:latin typeface="Times New Roman"/>
              </a:rPr>
              <a:t>e</a:t>
            </a:r>
            <a:r>
              <a:rPr b="0" lang="en-US" sz="1400" spc="-15" strike="noStrike">
                <a:latin typeface="Times New Roman"/>
              </a:rPr>
              <a:t>(</a:t>
            </a:r>
            <a:r>
              <a:rPr b="0" lang="en-US" sz="1400" spc="-12" strike="noStrike">
                <a:latin typeface="Times New Roman"/>
              </a:rPr>
              <a:t>G</a:t>
            </a:r>
            <a:r>
              <a:rPr b="0" lang="en-US" sz="1400" spc="-15" strike="noStrike">
                <a:latin typeface="Times New Roman"/>
              </a:rPr>
              <a:t>PI</a:t>
            </a:r>
            <a:r>
              <a:rPr b="0" lang="en-US" sz="1400" spc="-12" strike="noStrike">
                <a:latin typeface="Times New Roman"/>
              </a:rPr>
              <a:t>O</a:t>
            </a:r>
            <a:r>
              <a:rPr b="0" lang="en-US" sz="1400" spc="-1" strike="noStrike">
                <a:latin typeface="Times New Roman"/>
              </a:rPr>
              <a:t>.</a:t>
            </a:r>
            <a:r>
              <a:rPr b="0" lang="en-US" sz="1400" spc="-21" strike="noStrike">
                <a:latin typeface="Times New Roman"/>
              </a:rPr>
              <a:t>B</a:t>
            </a:r>
            <a:r>
              <a:rPr b="0" lang="en-US" sz="1400" spc="-1" strike="noStrike">
                <a:latin typeface="Times New Roman"/>
              </a:rPr>
              <a:t>CM)  cnt</a:t>
            </a:r>
            <a:r>
              <a:rPr b="0" lang="en-US" sz="1400" spc="-21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=</a:t>
            </a:r>
            <a:r>
              <a:rPr b="0" lang="en-US" sz="1400" spc="-26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89"/>
              </a:spcBef>
            </a:pPr>
            <a:r>
              <a:rPr b="0" lang="en-US" sz="1400" spc="-1" strike="noStrike">
                <a:latin typeface="Times New Roman"/>
              </a:rPr>
              <a:t>M</a:t>
            </a:r>
            <a:r>
              <a:rPr b="0" lang="en-US" sz="1400" spc="-12" strike="noStrike">
                <a:latin typeface="Times New Roman"/>
              </a:rPr>
              <a:t>A</a:t>
            </a:r>
            <a:r>
              <a:rPr b="0" lang="en-US" sz="1400" spc="-1" strike="noStrike">
                <a:latin typeface="Times New Roman"/>
              </a:rPr>
              <a:t>I</a:t>
            </a:r>
            <a:r>
              <a:rPr b="0" lang="en-US" sz="1400" spc="-12" strike="noStrike">
                <a:latin typeface="Times New Roman"/>
              </a:rPr>
              <a:t>L</a:t>
            </a:r>
            <a:r>
              <a:rPr b="0" lang="en-US" sz="1400" spc="-1" strike="noStrike">
                <a:latin typeface="Times New Roman"/>
              </a:rPr>
              <a:t>_C</a:t>
            </a:r>
            <a:r>
              <a:rPr b="0" lang="en-US" sz="1400" spc="-12" strike="noStrike">
                <a:latin typeface="Times New Roman"/>
              </a:rPr>
              <a:t>H</a:t>
            </a:r>
            <a:r>
              <a:rPr b="0" lang="en-US" sz="1400" spc="-21" strike="noStrike">
                <a:latin typeface="Times New Roman"/>
              </a:rPr>
              <a:t>E</a:t>
            </a:r>
            <a:r>
              <a:rPr b="0" lang="en-US" sz="1400" spc="-1" strike="noStrike">
                <a:latin typeface="Times New Roman"/>
              </a:rPr>
              <a:t>C</a:t>
            </a:r>
            <a:r>
              <a:rPr b="0" lang="en-US" sz="1400" spc="-12" strike="noStrike">
                <a:latin typeface="Times New Roman"/>
              </a:rPr>
              <a:t>K_</a:t>
            </a:r>
            <a:r>
              <a:rPr b="0" lang="en-US" sz="1400" spc="-15" strike="noStrike">
                <a:latin typeface="Times New Roman"/>
              </a:rPr>
              <a:t>F</a:t>
            </a:r>
            <a:r>
              <a:rPr b="0" lang="en-US" sz="1400" spc="-1" strike="noStrike">
                <a:latin typeface="Times New Roman"/>
              </a:rPr>
              <a:t>R</a:t>
            </a:r>
            <a:r>
              <a:rPr b="0" lang="en-US" sz="1400" spc="-21" strike="noStrike">
                <a:latin typeface="Times New Roman"/>
              </a:rPr>
              <a:t>E</a:t>
            </a:r>
            <a:r>
              <a:rPr b="0" lang="en-US" sz="1400" spc="-1" strike="noStrike">
                <a:latin typeface="Times New Roman"/>
              </a:rPr>
              <a:t>Q</a:t>
            </a:r>
            <a:r>
              <a:rPr b="0" lang="en-US" sz="1400" spc="-80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=</a:t>
            </a:r>
            <a:r>
              <a:rPr b="0" lang="en-US" sz="1400" spc="-32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  <a:p>
            <a:pPr marL="12600">
              <a:lnSpc>
                <a:spcPts val="2500"/>
              </a:lnSpc>
              <a:spcBef>
                <a:spcPts val="119"/>
              </a:spcBef>
            </a:pPr>
            <a:r>
              <a:rPr b="0" lang="en-US" sz="1400" spc="-7" strike="noStrike">
                <a:latin typeface="Times New Roman"/>
              </a:rPr>
              <a:t>RED_LED </a:t>
            </a:r>
            <a:r>
              <a:rPr b="0" lang="en-US" sz="1400" spc="-1" strike="noStrike">
                <a:latin typeface="Times New Roman"/>
              </a:rPr>
              <a:t>= 4 </a:t>
            </a:r>
            <a:r>
              <a:rPr b="0" lang="en-US" sz="1400" spc="4" strike="noStrike">
                <a:latin typeface="Times New Roman"/>
              </a:rPr>
              <a:t> </a:t>
            </a:r>
            <a:r>
              <a:rPr b="0" lang="en-US" sz="1400" spc="-12" strike="noStrike">
                <a:latin typeface="Times New Roman"/>
              </a:rPr>
              <a:t>GPIO.setup(RED_LED,</a:t>
            </a:r>
            <a:r>
              <a:rPr b="0" lang="en-US" sz="1400" spc="-92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GPIO.OUT)</a:t>
            </a: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0" lang="en-US" sz="1400" spc="-12" strike="noStrike">
                <a:latin typeface="Times New Roman"/>
              </a:rPr>
              <a:t>w</a:t>
            </a:r>
            <a:r>
              <a:rPr b="0" lang="en-US" sz="1400" spc="-1" strike="noStrike">
                <a:latin typeface="Times New Roman"/>
              </a:rPr>
              <a:t>hile</a:t>
            </a:r>
            <a:r>
              <a:rPr b="0" lang="en-US" sz="1400" spc="-106" strike="noStrike">
                <a:latin typeface="Times New Roman"/>
              </a:rPr>
              <a:t> </a:t>
            </a:r>
            <a:r>
              <a:rPr b="0" lang="en-US" sz="1400" spc="-55" strike="noStrike">
                <a:latin typeface="Times New Roman"/>
              </a:rPr>
              <a:t>T</a:t>
            </a:r>
            <a:r>
              <a:rPr b="0" lang="en-US" sz="1400" spc="-1" strike="noStrike">
                <a:latin typeface="Times New Roman"/>
              </a:rPr>
              <a:t>r</a:t>
            </a:r>
            <a:r>
              <a:rPr b="0" lang="en-US" sz="1400" spc="4" strike="noStrike">
                <a:latin typeface="Times New Roman"/>
              </a:rPr>
              <a:t>u</a:t>
            </a:r>
            <a:r>
              <a:rPr b="0" lang="en-US" sz="1400" spc="-1" strike="noStrike">
                <a:latin typeface="Times New Roman"/>
              </a:rPr>
              <a:t>e:</a:t>
            </a:r>
            <a:endParaRPr b="0" lang="en-US" sz="1400" spc="-1" strike="noStrike">
              <a:latin typeface="Arial"/>
            </a:endParaRPr>
          </a:p>
          <a:p>
            <a:pPr marL="189360">
              <a:lnSpc>
                <a:spcPct val="100000"/>
              </a:lnSpc>
              <a:spcBef>
                <a:spcPts val="901"/>
              </a:spcBef>
            </a:pPr>
            <a:r>
              <a:rPr b="0" lang="en-US" sz="1400" spc="-1" strike="noStrike">
                <a:latin typeface="Times New Roman"/>
              </a:rPr>
              <a:t>if</a:t>
            </a:r>
            <a:r>
              <a:rPr b="0" lang="en-US" sz="1400" spc="-55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cnt</a:t>
            </a:r>
            <a:r>
              <a:rPr b="0" lang="en-US" sz="1400" spc="-35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==</a:t>
            </a:r>
            <a:r>
              <a:rPr b="0" lang="en-US" sz="1400" spc="-46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0</a:t>
            </a:r>
            <a:r>
              <a:rPr b="0" lang="en-US" sz="1400" spc="-35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0" y="360"/>
            <a:ext cx="6952320" cy="10083600"/>
          </a:xfrm>
          <a:custGeom>
            <a:avLst/>
            <a:gdLst/>
            <a:ahLst/>
            <a:rect l="l" t="t" r="r" b="b"/>
            <a:pathLst>
              <a:path w="6952615" h="10083800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96880" y="433800"/>
            <a:ext cx="5154480" cy="10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5760">
              <a:lnSpc>
                <a:spcPct val="150000"/>
              </a:lnSpc>
              <a:spcBef>
                <a:spcPts val="99"/>
              </a:spcBef>
            </a:pPr>
            <a:r>
              <a:rPr b="0" lang="en-US" sz="1400" spc="-12" strike="noStrike">
                <a:latin typeface="Times New Roman"/>
              </a:rPr>
              <a:t>GPIO.output(RED_LED, </a:t>
            </a:r>
            <a:r>
              <a:rPr b="0" lang="en-US" sz="1400" spc="-1" strike="noStrike">
                <a:latin typeface="Times New Roman"/>
              </a:rPr>
              <a:t>False) </a:t>
            </a:r>
            <a:r>
              <a:rPr b="0" lang="en-US" sz="1400" spc="-335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cnt</a:t>
            </a:r>
            <a:r>
              <a:rPr b="0" lang="en-US" sz="1400" spc="-21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=</a:t>
            </a:r>
            <a:r>
              <a:rPr b="0" lang="en-US" sz="1400" spc="-12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  <a:p>
            <a:pPr marL="189360">
              <a:lnSpc>
                <a:spcPct val="100000"/>
              </a:lnSpc>
              <a:spcBef>
                <a:spcPts val="1199"/>
              </a:spcBef>
            </a:pPr>
            <a:r>
              <a:rPr b="0" lang="en-US" sz="1400" spc="-1" strike="noStrike">
                <a:latin typeface="Times New Roman"/>
              </a:rPr>
              <a:t>else:</a:t>
            </a:r>
            <a:endParaRPr b="0" lang="en-US" sz="1400" spc="-1" strike="noStrike">
              <a:latin typeface="Arial"/>
            </a:endParaRPr>
          </a:p>
          <a:p>
            <a:pPr marL="365760">
              <a:lnSpc>
                <a:spcPts val="2500"/>
              </a:lnSpc>
              <a:spcBef>
                <a:spcPts val="136"/>
              </a:spcBef>
            </a:pPr>
            <a:r>
              <a:rPr b="0" lang="en-US" sz="1400" spc="-12" strike="noStrike">
                <a:latin typeface="Times New Roman"/>
              </a:rPr>
              <a:t>G</a:t>
            </a:r>
            <a:r>
              <a:rPr b="0" lang="en-US" sz="1400" spc="-1" strike="noStrike">
                <a:latin typeface="Times New Roman"/>
              </a:rPr>
              <a:t>PI</a:t>
            </a:r>
            <a:r>
              <a:rPr b="0" lang="en-US" sz="1400" spc="-12" strike="noStrike">
                <a:latin typeface="Times New Roman"/>
              </a:rPr>
              <a:t>O</a:t>
            </a:r>
            <a:r>
              <a:rPr b="0" lang="en-US" sz="1400" spc="-1" strike="noStrike">
                <a:latin typeface="Times New Roman"/>
              </a:rPr>
              <a:t>.ou</a:t>
            </a:r>
            <a:r>
              <a:rPr b="0" lang="en-US" sz="1400" spc="-12" strike="noStrike">
                <a:latin typeface="Times New Roman"/>
              </a:rPr>
              <a:t>tp</a:t>
            </a:r>
            <a:r>
              <a:rPr b="0" lang="en-US" sz="1400" spc="-21" strike="noStrike">
                <a:latin typeface="Times New Roman"/>
              </a:rPr>
              <a:t>u</a:t>
            </a:r>
            <a:r>
              <a:rPr b="0" lang="en-US" sz="1400" spc="-12" strike="noStrike">
                <a:latin typeface="Times New Roman"/>
              </a:rPr>
              <a:t>t</a:t>
            </a:r>
            <a:r>
              <a:rPr b="0" lang="en-US" sz="1400" spc="-15" strike="noStrike">
                <a:latin typeface="Times New Roman"/>
              </a:rPr>
              <a:t>(</a:t>
            </a:r>
            <a:r>
              <a:rPr b="0" lang="en-US" sz="1400" spc="-1" strike="noStrike">
                <a:latin typeface="Times New Roman"/>
              </a:rPr>
              <a:t>R</a:t>
            </a:r>
            <a:r>
              <a:rPr b="0" lang="en-US" sz="1400" spc="-12" strike="noStrike">
                <a:latin typeface="Times New Roman"/>
              </a:rPr>
              <a:t>E</a:t>
            </a:r>
            <a:r>
              <a:rPr b="0" lang="en-US" sz="1400" spc="-21" strike="noStrike">
                <a:latin typeface="Times New Roman"/>
              </a:rPr>
              <a:t>D</a:t>
            </a:r>
            <a:r>
              <a:rPr b="0" lang="en-US" sz="1400" spc="-12" strike="noStrike">
                <a:latin typeface="Times New Roman"/>
              </a:rPr>
              <a:t>_L</a:t>
            </a:r>
            <a:r>
              <a:rPr b="0" lang="en-US" sz="1400" spc="-21" strike="noStrike">
                <a:latin typeface="Times New Roman"/>
              </a:rPr>
              <a:t>E</a:t>
            </a:r>
            <a:r>
              <a:rPr b="0" lang="en-US" sz="1400" spc="-12" strike="noStrike">
                <a:latin typeface="Times New Roman"/>
              </a:rPr>
              <a:t>D</a:t>
            </a:r>
            <a:r>
              <a:rPr b="0" lang="en-US" sz="1400" spc="-1" strike="noStrike">
                <a:latin typeface="Times New Roman"/>
              </a:rPr>
              <a:t>,</a:t>
            </a:r>
            <a:r>
              <a:rPr b="0" lang="en-US" sz="1400" spc="-66" strike="noStrike">
                <a:latin typeface="Times New Roman"/>
              </a:rPr>
              <a:t> </a:t>
            </a:r>
            <a:r>
              <a:rPr b="0" lang="en-US" sz="1400" spc="-55" strike="noStrike">
                <a:latin typeface="Times New Roman"/>
              </a:rPr>
              <a:t>T</a:t>
            </a:r>
            <a:r>
              <a:rPr b="0" lang="en-US" sz="1400" spc="-1" strike="noStrike">
                <a:latin typeface="Times New Roman"/>
              </a:rPr>
              <a:t>r</a:t>
            </a:r>
            <a:r>
              <a:rPr b="0" lang="en-US" sz="1400" spc="4" strike="noStrike">
                <a:latin typeface="Times New Roman"/>
              </a:rPr>
              <a:t>u</a:t>
            </a:r>
            <a:r>
              <a:rPr b="0" lang="en-US" sz="1400" spc="-1" strike="noStrike">
                <a:latin typeface="Times New Roman"/>
              </a:rPr>
              <a:t>e)  cnt</a:t>
            </a:r>
            <a:r>
              <a:rPr b="0" lang="en-US" sz="1400" spc="-21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=</a:t>
            </a:r>
            <a:r>
              <a:rPr b="0" lang="en-US" sz="1400" spc="-12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  <a:p>
            <a:pPr marL="12600">
              <a:lnSpc>
                <a:spcPts val="2580"/>
              </a:lnSpc>
              <a:spcBef>
                <a:spcPts val="11"/>
              </a:spcBef>
            </a:pPr>
            <a:r>
              <a:rPr b="0" lang="en-US" sz="1400" spc="-12" strike="noStrike">
                <a:latin typeface="Times New Roman"/>
              </a:rPr>
              <a:t>time.sleep(MAIL_CHECK_FREQ) </a:t>
            </a:r>
            <a:r>
              <a:rPr b="0" lang="en-US" sz="1400" spc="-335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GPIO.cleanup()</a:t>
            </a: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36"/>
              </a:spcBef>
            </a:pPr>
            <a:r>
              <a:rPr b="1" lang="en-US" sz="2200" spc="-12" strike="noStrike">
                <a:latin typeface="Times New Roman"/>
              </a:rPr>
              <a:t>CODE</a:t>
            </a:r>
            <a:r>
              <a:rPr b="1" lang="en-US" sz="2200" spc="-126" strike="noStrike">
                <a:latin typeface="Times New Roman"/>
              </a:rPr>
              <a:t> </a:t>
            </a:r>
            <a:r>
              <a:rPr b="1" lang="en-US" sz="2200" spc="-1" strike="noStrike">
                <a:latin typeface="Times New Roman"/>
              </a:rPr>
              <a:t>2:</a:t>
            </a:r>
            <a:endParaRPr b="0" lang="en-US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1"/>
              </a:spcBef>
            </a:pPr>
            <a:r>
              <a:rPr b="1" lang="en-US" sz="22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TR</a:t>
            </a:r>
            <a:r>
              <a:rPr b="1" lang="en-US" sz="2200" spc="-15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1" lang="en-US" sz="22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FFIC</a:t>
            </a:r>
            <a:r>
              <a:rPr b="1" lang="en-US" sz="2200" spc="-26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US" sz="22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LI</a:t>
            </a:r>
            <a:r>
              <a:rPr b="1" lang="en-US" sz="2200" spc="-21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G</a:t>
            </a:r>
            <a:r>
              <a:rPr b="1" lang="en-US" sz="22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H</a:t>
            </a:r>
            <a:r>
              <a:rPr b="1" lang="en-US" sz="2200" spc="-15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1" lang="en-US" sz="22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1" lang="en-US" sz="2200" spc="-26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US" sz="22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FOR RASPB</a:t>
            </a:r>
            <a:r>
              <a:rPr b="1" lang="en-US" sz="2200" spc="-15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1" lang="en-US" sz="22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R</a:t>
            </a:r>
            <a:r>
              <a:rPr b="1" lang="en-US" sz="2200" spc="-86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R</a:t>
            </a:r>
            <a:r>
              <a:rPr b="1" lang="en-US" sz="22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Y</a:t>
            </a:r>
            <a:r>
              <a:rPr b="1" lang="en-US" sz="2200" spc="-126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US" sz="22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PI</a:t>
            </a:r>
            <a:endParaRPr b="0" lang="en-US" sz="2200" spc="-1" strike="noStrike">
              <a:latin typeface="Arial"/>
            </a:endParaRPr>
          </a:p>
          <a:p>
            <a:pPr marL="12600">
              <a:lnSpc>
                <a:spcPts val="2531"/>
              </a:lnSpc>
              <a:spcBef>
                <a:spcPts val="60"/>
              </a:spcBef>
            </a:pPr>
            <a:r>
              <a:rPr b="0" lang="en-US" sz="1400" spc="-7" strike="noStrike">
                <a:latin typeface="Times New Roman"/>
              </a:rPr>
              <a:t>import</a:t>
            </a:r>
            <a:r>
              <a:rPr b="0" lang="en-US" sz="1400" spc="-60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RPi.GPIO</a:t>
            </a:r>
            <a:r>
              <a:rPr b="0" lang="en-US" sz="1400" spc="-55" strike="noStrike">
                <a:latin typeface="Times New Roman"/>
              </a:rPr>
              <a:t> </a:t>
            </a:r>
            <a:r>
              <a:rPr b="0" lang="en-US" sz="1400" spc="-12" strike="noStrike">
                <a:latin typeface="Times New Roman"/>
              </a:rPr>
              <a:t>as</a:t>
            </a:r>
            <a:r>
              <a:rPr b="0" lang="en-US" sz="1400" spc="-21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GPIO </a:t>
            </a:r>
            <a:r>
              <a:rPr b="0" lang="en-US" sz="1400" spc="-335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import</a:t>
            </a:r>
            <a:r>
              <a:rPr b="0" lang="en-US" sz="1400" spc="-46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time</a:t>
            </a: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84"/>
              </a:spcBef>
            </a:pPr>
            <a:r>
              <a:rPr b="0" lang="en-US" sz="1400" spc="-7" strike="noStrike">
                <a:latin typeface="Times New Roman"/>
              </a:rPr>
              <a:t>try:</a:t>
            </a:r>
            <a:endParaRPr b="0" lang="en-US" sz="1400" spc="-1" strike="noStrike">
              <a:latin typeface="Arial"/>
            </a:endParaRPr>
          </a:p>
          <a:p>
            <a:pPr marL="100800">
              <a:lnSpc>
                <a:spcPct val="100000"/>
              </a:lnSpc>
              <a:spcBef>
                <a:spcPts val="556"/>
              </a:spcBef>
            </a:pPr>
            <a:r>
              <a:rPr b="0" lang="en-US" sz="1400" spc="-1" strike="noStrike">
                <a:latin typeface="Times New Roman"/>
              </a:rPr>
              <a:t>def</a:t>
            </a:r>
            <a:r>
              <a:rPr b="0" lang="en-US" sz="1400" spc="-15" strike="noStrike">
                <a:latin typeface="Times New Roman"/>
              </a:rPr>
              <a:t> lightTraffic(led1,</a:t>
            </a:r>
            <a:r>
              <a:rPr b="0" lang="en-US" sz="1400" spc="-55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led2,</a:t>
            </a:r>
            <a:r>
              <a:rPr b="0" lang="en-US" sz="1400" spc="-52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led3,</a:t>
            </a:r>
            <a:r>
              <a:rPr b="0" lang="en-US" sz="1400" spc="-55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delay</a:t>
            </a:r>
            <a:r>
              <a:rPr b="0" lang="en-US" sz="1400" spc="-21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):</a:t>
            </a:r>
            <a:endParaRPr b="0" lang="en-US" sz="1400" spc="-1" strike="noStrike">
              <a:latin typeface="Arial"/>
            </a:endParaRPr>
          </a:p>
          <a:p>
            <a:pPr marL="189360">
              <a:lnSpc>
                <a:spcPct val="150000"/>
              </a:lnSpc>
            </a:pPr>
            <a:r>
              <a:rPr b="0" lang="en-US" sz="1400" spc="-12" strike="noStrike">
                <a:latin typeface="Times New Roman"/>
              </a:rPr>
              <a:t>GPIO.output(led1,</a:t>
            </a:r>
            <a:r>
              <a:rPr b="0" lang="en-US" sz="1400" spc="-7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1) </a:t>
            </a:r>
            <a:r>
              <a:rPr b="0" lang="en-US" sz="1400" spc="-335" strike="noStrike">
                <a:latin typeface="Times New Roman"/>
              </a:rPr>
              <a:t> </a:t>
            </a:r>
            <a:r>
              <a:rPr b="0" lang="en-US" sz="1400" spc="-12" strike="noStrike">
                <a:latin typeface="Times New Roman"/>
              </a:rPr>
              <a:t>time.sleep(delay)</a:t>
            </a:r>
            <a:endParaRPr b="0" lang="en-US" sz="1400" spc="-1" strike="noStrike">
              <a:latin typeface="Arial"/>
            </a:endParaRPr>
          </a:p>
          <a:p>
            <a:pPr marL="189360">
              <a:lnSpc>
                <a:spcPct val="100000"/>
              </a:lnSpc>
              <a:spcBef>
                <a:spcPts val="1210"/>
              </a:spcBef>
            </a:pPr>
            <a:r>
              <a:rPr b="0" lang="en-US" sz="1400" spc="-12" strike="noStrike">
                <a:latin typeface="Times New Roman"/>
              </a:rPr>
              <a:t>G</a:t>
            </a:r>
            <a:r>
              <a:rPr b="0" lang="en-US" sz="1400" spc="-1" strike="noStrike">
                <a:latin typeface="Times New Roman"/>
              </a:rPr>
              <a:t>PI</a:t>
            </a:r>
            <a:r>
              <a:rPr b="0" lang="en-US" sz="1400" spc="-12" strike="noStrike">
                <a:latin typeface="Times New Roman"/>
              </a:rPr>
              <a:t>O</a:t>
            </a:r>
            <a:r>
              <a:rPr b="0" lang="en-US" sz="1400" spc="-1" strike="noStrike">
                <a:latin typeface="Times New Roman"/>
              </a:rPr>
              <a:t>.o</a:t>
            </a:r>
            <a:r>
              <a:rPr b="0" lang="en-US" sz="1400" spc="-12" strike="noStrike">
                <a:latin typeface="Times New Roman"/>
              </a:rPr>
              <a:t>utp</a:t>
            </a:r>
            <a:r>
              <a:rPr b="0" lang="en-US" sz="1400" spc="-21" strike="noStrike">
                <a:latin typeface="Times New Roman"/>
              </a:rPr>
              <a:t>u</a:t>
            </a:r>
            <a:r>
              <a:rPr b="0" lang="en-US" sz="1400" spc="-12" strike="noStrike">
                <a:latin typeface="Times New Roman"/>
              </a:rPr>
              <a:t>t</a:t>
            </a:r>
            <a:r>
              <a:rPr b="0" lang="en-US" sz="1400" spc="-15" strike="noStrike">
                <a:latin typeface="Times New Roman"/>
              </a:rPr>
              <a:t>(</a:t>
            </a:r>
            <a:r>
              <a:rPr b="0" lang="en-US" sz="1400" spc="-12" strike="noStrike">
                <a:latin typeface="Times New Roman"/>
              </a:rPr>
              <a:t>l</a:t>
            </a:r>
            <a:r>
              <a:rPr b="0" lang="en-US" sz="1400" spc="-1" strike="noStrike">
                <a:latin typeface="Times New Roman"/>
              </a:rPr>
              <a:t>e</a:t>
            </a:r>
            <a:r>
              <a:rPr b="0" lang="en-US" sz="1400" spc="-12" strike="noStrike">
                <a:latin typeface="Times New Roman"/>
              </a:rPr>
              <a:t>d1</a:t>
            </a:r>
            <a:r>
              <a:rPr b="0" lang="en-US" sz="1400" spc="-1" strike="noStrike">
                <a:latin typeface="Times New Roman"/>
              </a:rPr>
              <a:t>,</a:t>
            </a:r>
            <a:r>
              <a:rPr b="0" lang="en-US" sz="1400" spc="-114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0)</a:t>
            </a:r>
            <a:endParaRPr b="0" lang="en-US" sz="1400" spc="-1" strike="noStrike">
              <a:latin typeface="Arial"/>
            </a:endParaRPr>
          </a:p>
          <a:p>
            <a:pPr marL="189360">
              <a:lnSpc>
                <a:spcPct val="100000"/>
              </a:lnSpc>
              <a:spcBef>
                <a:spcPts val="556"/>
              </a:spcBef>
            </a:pPr>
            <a:r>
              <a:rPr b="0" lang="en-US" sz="1400" spc="-12" strike="noStrike">
                <a:latin typeface="Times New Roman"/>
              </a:rPr>
              <a:t>G</a:t>
            </a:r>
            <a:r>
              <a:rPr b="0" lang="en-US" sz="1400" spc="-1" strike="noStrike">
                <a:latin typeface="Times New Roman"/>
              </a:rPr>
              <a:t>PI</a:t>
            </a:r>
            <a:r>
              <a:rPr b="0" lang="en-US" sz="1400" spc="-12" strike="noStrike">
                <a:latin typeface="Times New Roman"/>
              </a:rPr>
              <a:t>O</a:t>
            </a:r>
            <a:r>
              <a:rPr b="0" lang="en-US" sz="1400" spc="-1" strike="noStrike">
                <a:latin typeface="Times New Roman"/>
              </a:rPr>
              <a:t>.ou</a:t>
            </a:r>
            <a:r>
              <a:rPr b="0" lang="en-US" sz="1400" spc="-12" strike="noStrike">
                <a:latin typeface="Times New Roman"/>
              </a:rPr>
              <a:t>tp</a:t>
            </a:r>
            <a:r>
              <a:rPr b="0" lang="en-US" sz="1400" spc="-21" strike="noStrike">
                <a:latin typeface="Times New Roman"/>
              </a:rPr>
              <a:t>u</a:t>
            </a:r>
            <a:r>
              <a:rPr b="0" lang="en-US" sz="1400" spc="-12" strike="noStrike">
                <a:latin typeface="Times New Roman"/>
              </a:rPr>
              <a:t>t</a:t>
            </a:r>
            <a:r>
              <a:rPr b="0" lang="en-US" sz="1400" spc="-15" strike="noStrike">
                <a:latin typeface="Times New Roman"/>
              </a:rPr>
              <a:t>(</a:t>
            </a:r>
            <a:r>
              <a:rPr b="0" lang="en-US" sz="1400" spc="-12" strike="noStrike">
                <a:latin typeface="Times New Roman"/>
              </a:rPr>
              <a:t>l</a:t>
            </a:r>
            <a:r>
              <a:rPr b="0" lang="en-US" sz="1400" spc="-1" strike="noStrike">
                <a:latin typeface="Times New Roman"/>
              </a:rPr>
              <a:t>e</a:t>
            </a:r>
            <a:r>
              <a:rPr b="0" lang="en-US" sz="1400" spc="-12" strike="noStrike">
                <a:latin typeface="Times New Roman"/>
              </a:rPr>
              <a:t>d2</a:t>
            </a:r>
            <a:r>
              <a:rPr b="0" lang="en-US" sz="1400" spc="-1" strike="noStrike">
                <a:latin typeface="Times New Roman"/>
              </a:rPr>
              <a:t>,</a:t>
            </a:r>
            <a:r>
              <a:rPr b="0" lang="en-US" sz="1400" spc="-114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1)</a:t>
            </a:r>
            <a:endParaRPr b="0" lang="en-US" sz="1400" spc="-1" strike="noStrike">
              <a:latin typeface="Arial"/>
            </a:endParaRPr>
          </a:p>
          <a:p>
            <a:pPr marL="189360">
              <a:lnSpc>
                <a:spcPts val="2540"/>
              </a:lnSpc>
              <a:spcBef>
                <a:spcPts val="221"/>
              </a:spcBef>
            </a:pPr>
            <a:r>
              <a:rPr b="0" lang="en-US" sz="1400" spc="-12" strike="noStrike">
                <a:latin typeface="Times New Roman"/>
              </a:rPr>
              <a:t>time.sleep(delay) </a:t>
            </a:r>
            <a:r>
              <a:rPr b="0" lang="en-US" sz="1400" spc="-7" strike="noStrike">
                <a:latin typeface="Times New Roman"/>
              </a:rPr>
              <a:t> </a:t>
            </a:r>
            <a:r>
              <a:rPr b="0" lang="en-US" sz="1400" spc="-12" strike="noStrike">
                <a:latin typeface="Times New Roman"/>
              </a:rPr>
              <a:t>G</a:t>
            </a:r>
            <a:r>
              <a:rPr b="0" lang="en-US" sz="1400" spc="-1" strike="noStrike">
                <a:latin typeface="Times New Roman"/>
              </a:rPr>
              <a:t>PI</a:t>
            </a:r>
            <a:r>
              <a:rPr b="0" lang="en-US" sz="1400" spc="-12" strike="noStrike">
                <a:latin typeface="Times New Roman"/>
              </a:rPr>
              <a:t>O</a:t>
            </a:r>
            <a:r>
              <a:rPr b="0" lang="en-US" sz="1400" spc="-1" strike="noStrike">
                <a:latin typeface="Times New Roman"/>
              </a:rPr>
              <a:t>.ou</a:t>
            </a:r>
            <a:r>
              <a:rPr b="0" lang="en-US" sz="1400" spc="-12" strike="noStrike">
                <a:latin typeface="Times New Roman"/>
              </a:rPr>
              <a:t>tp</a:t>
            </a:r>
            <a:r>
              <a:rPr b="0" lang="en-US" sz="1400" spc="-21" strike="noStrike">
                <a:latin typeface="Times New Roman"/>
              </a:rPr>
              <a:t>u</a:t>
            </a:r>
            <a:r>
              <a:rPr b="0" lang="en-US" sz="1400" spc="-12" strike="noStrike">
                <a:latin typeface="Times New Roman"/>
              </a:rPr>
              <a:t>t</a:t>
            </a:r>
            <a:r>
              <a:rPr b="0" lang="en-US" sz="1400" spc="-15" strike="noStrike">
                <a:latin typeface="Times New Roman"/>
              </a:rPr>
              <a:t>(</a:t>
            </a:r>
            <a:r>
              <a:rPr b="0" lang="en-US" sz="1400" spc="-12" strike="noStrike">
                <a:latin typeface="Times New Roman"/>
              </a:rPr>
              <a:t>l</a:t>
            </a:r>
            <a:r>
              <a:rPr b="0" lang="en-US" sz="1400" spc="-1" strike="noStrike">
                <a:latin typeface="Times New Roman"/>
              </a:rPr>
              <a:t>e</a:t>
            </a:r>
            <a:r>
              <a:rPr b="0" lang="en-US" sz="1400" spc="-12" strike="noStrike">
                <a:latin typeface="Times New Roman"/>
              </a:rPr>
              <a:t>d2</a:t>
            </a:r>
            <a:r>
              <a:rPr b="0" lang="en-US" sz="1400" spc="-1" strike="noStrike">
                <a:latin typeface="Times New Roman"/>
              </a:rPr>
              <a:t>,</a:t>
            </a:r>
            <a:r>
              <a:rPr b="0" lang="en-US" sz="1400" spc="-114" strike="noStrike">
                <a:latin typeface="Times New Roman"/>
              </a:rPr>
              <a:t> </a:t>
            </a:r>
            <a:r>
              <a:rPr b="0" lang="en-US" sz="1400" spc="4" strike="noStrike">
                <a:latin typeface="Times New Roman"/>
              </a:rPr>
              <a:t>0)</a:t>
            </a:r>
            <a:endParaRPr b="0" lang="en-US" sz="1400" spc="-1" strike="noStrike">
              <a:latin typeface="Arial"/>
            </a:endParaRPr>
          </a:p>
          <a:p>
            <a:pPr marL="189360">
              <a:lnSpc>
                <a:spcPct val="100000"/>
              </a:lnSpc>
              <a:spcBef>
                <a:spcPts val="629"/>
              </a:spcBef>
            </a:pPr>
            <a:r>
              <a:rPr b="0" lang="en-US" sz="1400" spc="-12" strike="noStrike">
                <a:latin typeface="Times New Roman"/>
              </a:rPr>
              <a:t>GPIO.output(led3,</a:t>
            </a:r>
            <a:r>
              <a:rPr b="0" lang="en-US" sz="1400" spc="-72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1)</a:t>
            </a:r>
            <a:endParaRPr b="0" lang="en-US" sz="1400" spc="-1" strike="noStrike">
              <a:latin typeface="Arial"/>
            </a:endParaRPr>
          </a:p>
          <a:p>
            <a:pPr marL="100800">
              <a:lnSpc>
                <a:spcPct val="151000"/>
              </a:lnSpc>
              <a:spcBef>
                <a:spcPts val="6"/>
              </a:spcBef>
            </a:pPr>
            <a:r>
              <a:rPr b="0" lang="en-US" sz="1400" spc="-12" strike="noStrike">
                <a:latin typeface="Times New Roman"/>
              </a:rPr>
              <a:t>time.sleep(delay) </a:t>
            </a:r>
            <a:r>
              <a:rPr b="0" lang="en-US" sz="1400" spc="-7" strike="noStrike">
                <a:latin typeface="Times New Roman"/>
              </a:rPr>
              <a:t> </a:t>
            </a:r>
            <a:r>
              <a:rPr b="0" lang="en-US" sz="1400" spc="-12" strike="noStrike">
                <a:latin typeface="Times New Roman"/>
              </a:rPr>
              <a:t>GPIO.output(led3, </a:t>
            </a:r>
            <a:r>
              <a:rPr b="0" lang="en-US" sz="1400" spc="-1" strike="noStrike">
                <a:latin typeface="Times New Roman"/>
              </a:rPr>
              <a:t>0) </a:t>
            </a:r>
            <a:r>
              <a:rPr b="0" lang="en-US" sz="1400" spc="4" strike="noStrike">
                <a:latin typeface="Times New Roman"/>
              </a:rPr>
              <a:t> </a:t>
            </a:r>
            <a:r>
              <a:rPr b="0" lang="en-US" sz="1400" spc="-12" strike="noStrike">
                <a:latin typeface="Times New Roman"/>
              </a:rPr>
              <a:t>G</a:t>
            </a:r>
            <a:r>
              <a:rPr b="0" lang="en-US" sz="1400" spc="-1" strike="noStrike">
                <a:latin typeface="Times New Roman"/>
              </a:rPr>
              <a:t>PI</a:t>
            </a:r>
            <a:r>
              <a:rPr b="0" lang="en-US" sz="1400" spc="-12" strike="noStrike">
                <a:latin typeface="Times New Roman"/>
              </a:rPr>
              <a:t>O</a:t>
            </a:r>
            <a:r>
              <a:rPr b="0" lang="en-US" sz="1400" spc="-1" strike="noStrike">
                <a:latin typeface="Times New Roman"/>
              </a:rPr>
              <a:t>.set</a:t>
            </a:r>
            <a:r>
              <a:rPr b="0" lang="en-US" sz="1400" spc="-32" strike="noStrike">
                <a:latin typeface="Times New Roman"/>
              </a:rPr>
              <a:t>m</a:t>
            </a:r>
            <a:r>
              <a:rPr b="0" lang="en-US" sz="1400" spc="-1" strike="noStrike">
                <a:latin typeface="Times New Roman"/>
              </a:rPr>
              <a:t>o</a:t>
            </a:r>
            <a:r>
              <a:rPr b="0" lang="en-US" sz="1400" spc="-12" strike="noStrike">
                <a:latin typeface="Times New Roman"/>
              </a:rPr>
              <a:t>d</a:t>
            </a:r>
            <a:r>
              <a:rPr b="0" lang="en-US" sz="1400" spc="-1" strike="noStrike">
                <a:latin typeface="Times New Roman"/>
              </a:rPr>
              <a:t>e</a:t>
            </a:r>
            <a:r>
              <a:rPr b="0" lang="en-US" sz="1400" spc="-15" strike="noStrike">
                <a:latin typeface="Times New Roman"/>
              </a:rPr>
              <a:t>(</a:t>
            </a:r>
            <a:r>
              <a:rPr b="0" lang="en-US" sz="1400" spc="-12" strike="noStrike">
                <a:latin typeface="Times New Roman"/>
              </a:rPr>
              <a:t>G</a:t>
            </a:r>
            <a:r>
              <a:rPr b="0" lang="en-US" sz="1400" spc="-15" strike="noStrike">
                <a:latin typeface="Times New Roman"/>
              </a:rPr>
              <a:t>PI</a:t>
            </a:r>
            <a:r>
              <a:rPr b="0" lang="en-US" sz="1400" spc="-12" strike="noStrike">
                <a:latin typeface="Times New Roman"/>
              </a:rPr>
              <a:t>O</a:t>
            </a:r>
            <a:r>
              <a:rPr b="0" lang="en-US" sz="1400" spc="-1" strike="noStrike">
                <a:latin typeface="Times New Roman"/>
              </a:rPr>
              <a:t>.</a:t>
            </a:r>
            <a:r>
              <a:rPr b="0" lang="en-US" sz="1400" spc="-21" strike="noStrike">
                <a:latin typeface="Times New Roman"/>
              </a:rPr>
              <a:t>B</a:t>
            </a:r>
            <a:r>
              <a:rPr b="0" lang="en-US" sz="1400" spc="-1" strike="noStrike">
                <a:latin typeface="Times New Roman"/>
              </a:rPr>
              <a:t>CM)  </a:t>
            </a:r>
            <a:r>
              <a:rPr b="0" lang="en-US" sz="1400" spc="-7" strike="noStrike">
                <a:latin typeface="Times New Roman"/>
              </a:rPr>
              <a:t>button</a:t>
            </a:r>
            <a:r>
              <a:rPr b="0" lang="en-US" sz="1400" spc="-35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=</a:t>
            </a:r>
            <a:r>
              <a:rPr b="0" lang="en-US" sz="1400" spc="-32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19</a:t>
            </a:r>
            <a:endParaRPr b="0" lang="en-US" sz="1400" spc="-1" strike="noStrike">
              <a:latin typeface="Arial"/>
            </a:endParaRPr>
          </a:p>
          <a:p>
            <a:pPr marL="100800">
              <a:lnSpc>
                <a:spcPct val="148000"/>
              </a:lnSpc>
              <a:spcBef>
                <a:spcPts val="221"/>
              </a:spcBef>
            </a:pPr>
            <a:r>
              <a:rPr b="0" lang="en-US" sz="1400" spc="-12" strike="noStrike">
                <a:latin typeface="Times New Roman"/>
              </a:rPr>
              <a:t>GPIO.setup(button, </a:t>
            </a:r>
            <a:r>
              <a:rPr b="0" lang="en-US" sz="1400" spc="-7" strike="noStrike">
                <a:latin typeface="Times New Roman"/>
              </a:rPr>
              <a:t>GPIO.IN, </a:t>
            </a:r>
            <a:r>
              <a:rPr b="0" lang="en-US" sz="1400" spc="-12" strike="noStrike">
                <a:latin typeface="Times New Roman"/>
              </a:rPr>
              <a:t>pull_up_down=GPIO.PUD_UP) </a:t>
            </a:r>
            <a:r>
              <a:rPr b="0" lang="en-US" sz="1400" spc="-335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ledGreen</a:t>
            </a:r>
            <a:r>
              <a:rPr b="0" lang="en-US" sz="1400" spc="-46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=</a:t>
            </a:r>
            <a:r>
              <a:rPr b="0" lang="en-US" sz="1400" spc="-32" strike="noStrike">
                <a:latin typeface="Times New Roman"/>
              </a:rPr>
              <a:t> </a:t>
            </a:r>
            <a:r>
              <a:rPr b="0" lang="en-US" sz="1400" spc="4" strike="noStrike">
                <a:latin typeface="Times New Roman"/>
              </a:rPr>
              <a:t>16</a:t>
            </a:r>
            <a:endParaRPr b="0" lang="en-US" sz="1400" spc="-1" strike="noStrike">
              <a:latin typeface="Arial"/>
            </a:endParaRPr>
          </a:p>
          <a:p>
            <a:pPr marL="100800">
              <a:lnSpc>
                <a:spcPct val="100000"/>
              </a:lnSpc>
              <a:spcBef>
                <a:spcPts val="901"/>
              </a:spcBef>
            </a:pPr>
            <a:r>
              <a:rPr b="0" lang="en-US" sz="1400" spc="-1" strike="noStrike">
                <a:latin typeface="Times New Roman"/>
              </a:rPr>
              <a:t>le</a:t>
            </a:r>
            <a:r>
              <a:rPr b="0" lang="en-US" sz="1400" spc="4" strike="noStrike">
                <a:latin typeface="Times New Roman"/>
              </a:rPr>
              <a:t>d</a:t>
            </a:r>
            <a:r>
              <a:rPr b="0" lang="en-US" sz="1400" spc="-157" strike="noStrike">
                <a:latin typeface="Times New Roman"/>
              </a:rPr>
              <a:t>Y</a:t>
            </a:r>
            <a:r>
              <a:rPr b="0" lang="en-US" sz="1400" spc="-1" strike="noStrike">
                <a:latin typeface="Times New Roman"/>
              </a:rPr>
              <a:t>e</a:t>
            </a:r>
            <a:r>
              <a:rPr b="0" lang="en-US" sz="1400" spc="-12" strike="noStrike">
                <a:latin typeface="Times New Roman"/>
              </a:rPr>
              <a:t>llo</a:t>
            </a:r>
            <a:r>
              <a:rPr b="0" lang="en-US" sz="1400" spc="-1" strike="noStrike">
                <a:latin typeface="Times New Roman"/>
              </a:rPr>
              <a:t>w</a:t>
            </a:r>
            <a:r>
              <a:rPr b="0" lang="en-US" sz="1400" spc="-55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=</a:t>
            </a:r>
            <a:r>
              <a:rPr b="0" lang="en-US" sz="1400" spc="-41" strike="noStrike">
                <a:latin typeface="Times New Roman"/>
              </a:rPr>
              <a:t> </a:t>
            </a:r>
            <a:r>
              <a:rPr b="0" lang="en-US" sz="1400" spc="4" strike="noStrike">
                <a:latin typeface="Times New Roman"/>
              </a:rPr>
              <a:t>12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0" y="360"/>
            <a:ext cx="6952320" cy="10083600"/>
          </a:xfrm>
          <a:custGeom>
            <a:avLst/>
            <a:gdLst/>
            <a:ahLst/>
            <a:rect l="l" t="t" r="r" b="b"/>
            <a:pathLst>
              <a:path w="6952615" h="10083800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96880" y="464760"/>
            <a:ext cx="3416400" cy="56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7800" bIns="0">
            <a:spAutoFit/>
          </a:bodyPr>
          <a:p>
            <a:pPr marL="100800">
              <a:lnSpc>
                <a:spcPct val="100000"/>
              </a:lnSpc>
              <a:spcBef>
                <a:spcPts val="1006"/>
              </a:spcBef>
            </a:pPr>
            <a:r>
              <a:rPr b="0" lang="en-US" sz="1400" spc="-1" strike="noStrike">
                <a:latin typeface="Times New Roman"/>
              </a:rPr>
              <a:t>ledRed</a:t>
            </a:r>
            <a:r>
              <a:rPr b="0" lang="en-US" sz="1400" spc="-72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=</a:t>
            </a:r>
            <a:r>
              <a:rPr b="0" lang="en-US" sz="1400" spc="-72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23</a:t>
            </a:r>
            <a:endParaRPr b="0" lang="en-US" sz="1400" spc="-1" strike="noStrike">
              <a:latin typeface="Arial"/>
            </a:endParaRPr>
          </a:p>
          <a:p>
            <a:pPr marL="100800">
              <a:lnSpc>
                <a:spcPct val="141000"/>
              </a:lnSpc>
              <a:spcBef>
                <a:spcPts val="201"/>
              </a:spcBef>
            </a:pPr>
            <a:r>
              <a:rPr b="0" lang="en-US" sz="1400" spc="-7" strike="noStrike">
                <a:latin typeface="Times New Roman"/>
              </a:rPr>
              <a:t>GPIO.setup(ledGreen, </a:t>
            </a:r>
            <a:r>
              <a:rPr b="0" lang="en-US" sz="1400" spc="-12" strike="noStrike">
                <a:latin typeface="Times New Roman"/>
              </a:rPr>
              <a:t>GPIO.OUT) </a:t>
            </a:r>
            <a:r>
              <a:rPr b="0" lang="en-US" sz="1400" spc="-7" strike="noStrike">
                <a:latin typeface="Times New Roman"/>
              </a:rPr>
              <a:t> </a:t>
            </a:r>
            <a:r>
              <a:rPr b="0" lang="en-US" sz="1400" spc="-21" strike="noStrike">
                <a:latin typeface="Times New Roman"/>
              </a:rPr>
              <a:t>GPIO.setup(ledYellow, </a:t>
            </a:r>
            <a:r>
              <a:rPr b="0" lang="en-US" sz="1400" spc="-7" strike="noStrike">
                <a:latin typeface="Times New Roman"/>
              </a:rPr>
              <a:t>GPIO.OUT) </a:t>
            </a:r>
            <a:r>
              <a:rPr b="0" lang="en-US" sz="1400" spc="-335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GPIO.setup(ledRed,</a:t>
            </a:r>
            <a:r>
              <a:rPr b="0" lang="en-US" sz="1400" spc="-66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GPIO.OUT)</a:t>
            </a:r>
            <a:endParaRPr b="0" lang="en-US" sz="1400" spc="-1" strike="noStrike">
              <a:latin typeface="Arial"/>
            </a:endParaRPr>
          </a:p>
          <a:p>
            <a:pPr marL="100800">
              <a:lnSpc>
                <a:spcPct val="100000"/>
              </a:lnSpc>
              <a:spcBef>
                <a:spcPts val="850"/>
              </a:spcBef>
            </a:pPr>
            <a:r>
              <a:rPr b="0" lang="en-US" sz="1400" spc="-12" strike="noStrike">
                <a:latin typeface="Times New Roman"/>
              </a:rPr>
              <a:t>w</a:t>
            </a:r>
            <a:r>
              <a:rPr b="0" lang="en-US" sz="1400" spc="-1" strike="noStrike">
                <a:latin typeface="Times New Roman"/>
              </a:rPr>
              <a:t>hile</a:t>
            </a:r>
            <a:r>
              <a:rPr b="0" lang="en-US" sz="1400" spc="-60" strike="noStrike">
                <a:latin typeface="Times New Roman"/>
              </a:rPr>
              <a:t> </a:t>
            </a:r>
            <a:r>
              <a:rPr b="0" lang="en-US" sz="1400" spc="-55" strike="noStrike">
                <a:latin typeface="Times New Roman"/>
              </a:rPr>
              <a:t>T</a:t>
            </a:r>
            <a:r>
              <a:rPr b="0" lang="en-US" sz="1400" spc="-15" strike="noStrike">
                <a:latin typeface="Times New Roman"/>
              </a:rPr>
              <a:t>r</a:t>
            </a:r>
            <a:r>
              <a:rPr b="0" lang="en-US" sz="1400" spc="-12" strike="noStrike">
                <a:latin typeface="Times New Roman"/>
              </a:rPr>
              <a:t>u</a:t>
            </a:r>
            <a:r>
              <a:rPr b="0" lang="en-US" sz="1400" spc="-1" strike="noStrike">
                <a:latin typeface="Times New Roman"/>
              </a:rPr>
              <a:t>e:</a:t>
            </a:r>
            <a:endParaRPr b="0" lang="en-US" sz="1400" spc="-1" strike="noStrike">
              <a:latin typeface="Arial"/>
            </a:endParaRPr>
          </a:p>
          <a:p>
            <a:pPr marL="189360">
              <a:lnSpc>
                <a:spcPct val="141000"/>
              </a:lnSpc>
              <a:spcBef>
                <a:spcPts val="510"/>
              </a:spcBef>
            </a:pPr>
            <a:r>
              <a:rPr b="0" lang="en-US" sz="1400" spc="-12" strike="noStrike">
                <a:latin typeface="Times New Roman"/>
              </a:rPr>
              <a:t>input_state </a:t>
            </a:r>
            <a:r>
              <a:rPr b="0" lang="en-US" sz="1400" spc="-1" strike="noStrike">
                <a:latin typeface="Times New Roman"/>
              </a:rPr>
              <a:t>= </a:t>
            </a:r>
            <a:r>
              <a:rPr b="0" lang="en-US" sz="1400" spc="-12" strike="noStrike">
                <a:latin typeface="Times New Roman"/>
              </a:rPr>
              <a:t>GPIO.input(button) </a:t>
            </a:r>
            <a:r>
              <a:rPr b="0" lang="en-US" sz="1400" spc="-335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if </a:t>
            </a:r>
            <a:r>
              <a:rPr b="0" lang="en-US" sz="1400" spc="-12" strike="noStrike">
                <a:latin typeface="Times New Roman"/>
              </a:rPr>
              <a:t>input_state </a:t>
            </a:r>
            <a:r>
              <a:rPr b="0" lang="en-US" sz="1400" spc="-1" strike="noStrike">
                <a:latin typeface="Times New Roman"/>
              </a:rPr>
              <a:t>== False: </a:t>
            </a:r>
            <a:r>
              <a:rPr b="0" lang="en-US" sz="1400" spc="4" strike="noStrike">
                <a:latin typeface="Times New Roman"/>
              </a:rPr>
              <a:t> </a:t>
            </a:r>
            <a:r>
              <a:rPr b="0" lang="en-US" sz="1400" spc="-12" strike="noStrike">
                <a:latin typeface="Times New Roman"/>
              </a:rPr>
              <a:t>print('Button</a:t>
            </a:r>
            <a:r>
              <a:rPr b="0" lang="en-US" sz="1400" spc="-60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Pressed')</a:t>
            </a:r>
            <a:endParaRPr b="0" lang="en-US" sz="1400" spc="-1" strike="noStrike">
              <a:latin typeface="Arial"/>
            </a:endParaRPr>
          </a:p>
          <a:p>
            <a:pPr marL="189360" indent="88200">
              <a:lnSpc>
                <a:spcPct val="150000"/>
              </a:lnSpc>
              <a:spcBef>
                <a:spcPts val="14"/>
              </a:spcBef>
            </a:pPr>
            <a:r>
              <a:rPr b="0" lang="en-US" sz="1400" spc="-15" strike="noStrike">
                <a:latin typeface="Times New Roman"/>
              </a:rPr>
              <a:t>lightTraffic(ledGreen, </a:t>
            </a:r>
            <a:r>
              <a:rPr b="0" lang="en-US" sz="1400" spc="-32" strike="noStrike">
                <a:latin typeface="Times New Roman"/>
              </a:rPr>
              <a:t>ledYellow, </a:t>
            </a:r>
            <a:r>
              <a:rPr b="0" lang="en-US" sz="1400" spc="-7" strike="noStrike">
                <a:latin typeface="Times New Roman"/>
              </a:rPr>
              <a:t>ledRed, </a:t>
            </a:r>
            <a:r>
              <a:rPr b="0" lang="en-US" sz="1400" spc="-1" strike="noStrike">
                <a:latin typeface="Times New Roman"/>
              </a:rPr>
              <a:t>1) </a:t>
            </a:r>
            <a:r>
              <a:rPr b="0" lang="en-US" sz="1400" spc="-335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else:</a:t>
            </a:r>
            <a:endParaRPr b="0" lang="en-US" sz="1400" spc="-1" strike="noStrike">
              <a:latin typeface="Arial"/>
            </a:endParaRPr>
          </a:p>
          <a:p>
            <a:pPr marL="277560" indent="88200">
              <a:lnSpc>
                <a:spcPct val="100000"/>
              </a:lnSpc>
              <a:spcBef>
                <a:spcPts val="1210"/>
              </a:spcBef>
            </a:pPr>
            <a:r>
              <a:rPr b="0" lang="en-US" sz="1400" spc="-12" strike="noStrike">
                <a:latin typeface="Times New Roman"/>
              </a:rPr>
              <a:t>GPIO.output(ledGreen,</a:t>
            </a:r>
            <a:r>
              <a:rPr b="0" lang="en-US" sz="1400" spc="-60" strike="noStrike">
                <a:latin typeface="Times New Roman"/>
              </a:rPr>
              <a:t> </a:t>
            </a:r>
            <a:r>
              <a:rPr b="0" lang="en-US" sz="1400" spc="4" strike="noStrike">
                <a:latin typeface="Times New Roman"/>
              </a:rPr>
              <a:t>0)</a:t>
            </a:r>
            <a:endParaRPr b="0" lang="en-US" sz="1400" spc="-1" strike="noStrike">
              <a:latin typeface="Arial"/>
            </a:endParaRPr>
          </a:p>
          <a:p>
            <a:pPr marL="277560" indent="88200">
              <a:lnSpc>
                <a:spcPct val="100000"/>
              </a:lnSpc>
              <a:spcBef>
                <a:spcPts val="901"/>
              </a:spcBef>
            </a:pPr>
            <a:r>
              <a:rPr b="0" lang="en-US" sz="1400" spc="-12" strike="noStrike">
                <a:latin typeface="Times New Roman"/>
              </a:rPr>
              <a:t>G</a:t>
            </a:r>
            <a:r>
              <a:rPr b="0" lang="en-US" sz="1400" spc="-1" strike="noStrike">
                <a:latin typeface="Times New Roman"/>
              </a:rPr>
              <a:t>PI</a:t>
            </a:r>
            <a:r>
              <a:rPr b="0" lang="en-US" sz="1400" spc="-12" strike="noStrike">
                <a:latin typeface="Times New Roman"/>
              </a:rPr>
              <a:t>O</a:t>
            </a:r>
            <a:r>
              <a:rPr b="0" lang="en-US" sz="1400" spc="-1" strike="noStrike">
                <a:latin typeface="Times New Roman"/>
              </a:rPr>
              <a:t>.ou</a:t>
            </a:r>
            <a:r>
              <a:rPr b="0" lang="en-US" sz="1400" spc="-12" strike="noStrike">
                <a:latin typeface="Times New Roman"/>
              </a:rPr>
              <a:t>tp</a:t>
            </a:r>
            <a:r>
              <a:rPr b="0" lang="en-US" sz="1400" spc="-21" strike="noStrike">
                <a:latin typeface="Times New Roman"/>
              </a:rPr>
              <a:t>u</a:t>
            </a:r>
            <a:r>
              <a:rPr b="0" lang="en-US" sz="1400" spc="-12" strike="noStrike">
                <a:latin typeface="Times New Roman"/>
              </a:rPr>
              <a:t>t</a:t>
            </a:r>
            <a:r>
              <a:rPr b="0" lang="en-US" sz="1400" spc="-15" strike="noStrike">
                <a:latin typeface="Times New Roman"/>
              </a:rPr>
              <a:t>(</a:t>
            </a:r>
            <a:r>
              <a:rPr b="0" lang="en-US" sz="1400" spc="-12" strike="noStrike">
                <a:latin typeface="Times New Roman"/>
              </a:rPr>
              <a:t>l</a:t>
            </a:r>
            <a:r>
              <a:rPr b="0" lang="en-US" sz="1400" spc="-1" strike="noStrike">
                <a:latin typeface="Times New Roman"/>
              </a:rPr>
              <a:t>e</a:t>
            </a:r>
            <a:r>
              <a:rPr b="0" lang="en-US" sz="1400" spc="-12" strike="noStrike">
                <a:latin typeface="Times New Roman"/>
              </a:rPr>
              <a:t>d</a:t>
            </a:r>
            <a:r>
              <a:rPr b="0" lang="en-US" sz="1400" spc="-157" strike="noStrike">
                <a:latin typeface="Times New Roman"/>
              </a:rPr>
              <a:t>Y</a:t>
            </a:r>
            <a:r>
              <a:rPr b="0" lang="en-US" sz="1400" spc="-1" strike="noStrike">
                <a:latin typeface="Times New Roman"/>
              </a:rPr>
              <a:t>e</a:t>
            </a:r>
            <a:r>
              <a:rPr b="0" lang="en-US" sz="1400" spc="-12" strike="noStrike">
                <a:latin typeface="Times New Roman"/>
              </a:rPr>
              <a:t>llo</a:t>
            </a:r>
            <a:r>
              <a:rPr b="0" lang="en-US" sz="1400" spc="-106" strike="noStrike">
                <a:latin typeface="Times New Roman"/>
              </a:rPr>
              <a:t>w</a:t>
            </a:r>
            <a:r>
              <a:rPr b="0" lang="en-US" sz="1400" spc="-1" strike="noStrike">
                <a:latin typeface="Times New Roman"/>
              </a:rPr>
              <a:t>,</a:t>
            </a:r>
            <a:r>
              <a:rPr b="0" lang="en-US" sz="1400" spc="-66" strike="noStrike">
                <a:latin typeface="Times New Roman"/>
              </a:rPr>
              <a:t> </a:t>
            </a:r>
            <a:r>
              <a:rPr b="0" lang="en-US" sz="1400" spc="4" strike="noStrike">
                <a:latin typeface="Times New Roman"/>
              </a:rPr>
              <a:t>0)</a:t>
            </a:r>
            <a:endParaRPr b="0" lang="en-US" sz="1400" spc="-1" strike="noStrike">
              <a:latin typeface="Arial"/>
            </a:endParaRPr>
          </a:p>
          <a:p>
            <a:pPr marL="12600" indent="264960">
              <a:lnSpc>
                <a:spcPts val="2500"/>
              </a:lnSpc>
              <a:spcBef>
                <a:spcPts val="119"/>
              </a:spcBef>
            </a:pPr>
            <a:r>
              <a:rPr b="0" lang="en-US" sz="1400" spc="-12" strike="noStrike">
                <a:latin typeface="Times New Roman"/>
              </a:rPr>
              <a:t>GPIO.output(ledRed, </a:t>
            </a:r>
            <a:r>
              <a:rPr b="0" lang="en-US" sz="1400" spc="-1" strike="noStrike">
                <a:latin typeface="Times New Roman"/>
              </a:rPr>
              <a:t>0) </a:t>
            </a:r>
            <a:r>
              <a:rPr b="0" lang="en-US" sz="1400" spc="-335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except</a:t>
            </a:r>
            <a:r>
              <a:rPr b="0" lang="en-US" sz="1400" spc="-55" strike="noStrike">
                <a:latin typeface="Times New Roman"/>
              </a:rPr>
              <a:t> </a:t>
            </a:r>
            <a:r>
              <a:rPr b="0" lang="en-US" sz="1400" spc="-12" strike="noStrike">
                <a:latin typeface="Times New Roman"/>
              </a:rPr>
              <a:t>KeyboardInterrupt:</a:t>
            </a:r>
            <a:endParaRPr b="0" lang="en-US" sz="1400" spc="-1" strike="noStrike">
              <a:latin typeface="Arial"/>
            </a:endParaRPr>
          </a:p>
          <a:p>
            <a:pPr marL="100800" indent="264960">
              <a:lnSpc>
                <a:spcPct val="100000"/>
              </a:lnSpc>
              <a:spcBef>
                <a:spcPts val="680"/>
              </a:spcBef>
            </a:pPr>
            <a:r>
              <a:rPr b="0" lang="en-US" sz="1400" spc="-7" strike="noStrike">
                <a:latin typeface="Times New Roman"/>
              </a:rPr>
              <a:t>print</a:t>
            </a:r>
            <a:r>
              <a:rPr b="0" lang="en-US" sz="1400" spc="-52" strike="noStrike">
                <a:latin typeface="Times New Roman"/>
              </a:rPr>
              <a:t> </a:t>
            </a:r>
            <a:r>
              <a:rPr b="0" lang="en-US" sz="1400" spc="-26" strike="noStrike">
                <a:latin typeface="Times New Roman"/>
              </a:rPr>
              <a:t>("You've</a:t>
            </a:r>
            <a:r>
              <a:rPr b="0" lang="en-US" sz="1400" spc="-55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exited</a:t>
            </a:r>
            <a:r>
              <a:rPr b="0" lang="en-US" sz="1400" spc="-41" strike="noStrike">
                <a:latin typeface="Times New Roman"/>
              </a:rPr>
              <a:t> </a:t>
            </a:r>
            <a:r>
              <a:rPr b="0" lang="en-US" sz="1400" spc="4" strike="noStrike">
                <a:latin typeface="Times New Roman"/>
              </a:rPr>
              <a:t>the</a:t>
            </a:r>
            <a:r>
              <a:rPr b="0" lang="en-US" sz="1400" spc="-32" strike="noStrike">
                <a:latin typeface="Times New Roman"/>
              </a:rPr>
              <a:t> </a:t>
            </a:r>
            <a:r>
              <a:rPr b="0" lang="en-US" sz="1400" spc="-7" strike="noStrike">
                <a:latin typeface="Times New Roman"/>
              </a:rPr>
              <a:t>program")</a:t>
            </a:r>
            <a:endParaRPr b="0" lang="en-US" sz="1400" spc="-1" strike="noStrike">
              <a:latin typeface="Arial"/>
            </a:endParaRPr>
          </a:p>
          <a:p>
            <a:pPr marL="12600" indent="264960">
              <a:lnSpc>
                <a:spcPct val="100000"/>
              </a:lnSpc>
              <a:spcBef>
                <a:spcPts val="550"/>
              </a:spcBef>
            </a:pPr>
            <a:r>
              <a:rPr b="0" lang="en-US" sz="1400" spc="-7" strike="noStrike">
                <a:latin typeface="Times New Roman"/>
              </a:rPr>
              <a:t>finally:</a:t>
            </a:r>
            <a:endParaRPr b="0" lang="en-US" sz="1400" spc="-1" strike="noStrike">
              <a:latin typeface="Arial"/>
            </a:endParaRPr>
          </a:p>
          <a:p>
            <a:pPr marL="100800" indent="264960">
              <a:lnSpc>
                <a:spcPct val="100000"/>
              </a:lnSpc>
              <a:spcBef>
                <a:spcPts val="856"/>
              </a:spcBef>
            </a:pPr>
            <a:r>
              <a:rPr b="0" lang="en-US" sz="1400" spc="-7" strike="noStrike">
                <a:latin typeface="Times New Roman"/>
              </a:rPr>
              <a:t>GPIO.cleanup()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0" y="360"/>
            <a:ext cx="6952320" cy="10083600"/>
          </a:xfrm>
          <a:custGeom>
            <a:avLst/>
            <a:gdLst/>
            <a:ahLst/>
            <a:rect l="l" t="t" r="r" b="b"/>
            <a:pathLst>
              <a:path w="6952615" h="10083800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2022-10-12T14:13:05Z</dcterms:created>
  <dc:creator>TGH</dc:creator>
  <dc:description/>
  <dc:language>en-US</dc:language>
  <cp:lastModifiedBy/>
  <dcterms:modified xsi:type="dcterms:W3CDTF">2022-11-01T18:23:08Z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2022-10-12T00:00:00Z</vt:filetime>
  </property>
  <property fmtid="{D5CDD505-2E9C-101B-9397-08002B2CF9AE}" pid="4" name="Creator">
    <vt:lpwstr>Microsoft® PowerPoint® 2019</vt:lpwstr>
  </property>
  <property fmtid="{D5CDD505-2E9C-101B-9397-08002B2CF9AE}" pid="5" name="HyperlinksChanged">
    <vt:bool>0</vt:bool>
  </property>
  <property fmtid="{D5CDD505-2E9C-101B-9397-08002B2CF9AE}" pid="6" name="LastSaved">
    <vt:filetime>2022-10-12T00:00:00Z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