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6"/>
  </p:sldMasterIdLst>
  <p:sldIdLst>
    <p:sldId id="256" r:id="rId7"/>
    <p:sldId id="257" r:id="rId8"/>
    <p:sldId id="258" r:id="rId9"/>
  </p:sldIdLst>
  <p:sldSz cy="10090150" cx="6946900"/>
  <p:notesSz cx="6946900" cy="10090150"/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asarikumarakrishnasai@gmail.com"/>
</p:cmAuthorLst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64DA5A61-AAE5-4C54-A6DF-C3179287F9A9}">
  <a:tblStyle styleId="{64DA5A61-AAE5-4C54-A6DF-C3179287F9A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D5ABB26-0587-4C30-8999-92F81FD0307C}" styleName="No Style, No Grid">
    <a:wholeTbl>
      <a:tcTxStyle>
        <a:fontRef idx="minor">
          <a:scrgbClr b="0" g="0" r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19T12:25:40.913">
    <p:pos x="446" y="1450"/>
    <p:text>Dasari Kumara Krishna Sai</p:text>
  </p:cm>
</p:cmLst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1493" y="3127946"/>
            <a:ext cx="5910262" cy="2118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2987" y="5650484"/>
            <a:ext cx="4867275" cy="2522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7662" y="2320734"/>
            <a:ext cx="3024663" cy="6659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80923" y="2320734"/>
            <a:ext cx="3024663" cy="6659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4874" y="566673"/>
            <a:ext cx="414350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662" y="2320734"/>
            <a:ext cx="6257925" cy="6659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64105" y="9383840"/>
            <a:ext cx="2225040" cy="504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7662" y="9383840"/>
            <a:ext cx="1599247" cy="504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06340" y="9383840"/>
            <a:ext cx="1599247" cy="504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404874" y="566673"/>
            <a:ext cx="41436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37893" lvl="0" marL="94996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PANIMALAR INSTITUTE OF  TECHNOLOGY</a:t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3202051" y="1417065"/>
            <a:ext cx="543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E.C.E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" name="Google Shape;12;p1"/>
          <p:cNvGraphicFramePr/>
          <p:nvPr/>
        </p:nvGraphicFramePr>
        <p:xfrm>
          <a:off x="708837" y="23028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{64DA5A61-AAE5-4C54-A6DF-C3179287F9A9}</a:tableStyleId>
              </a:tblPr>
              <a:tblGrid>
                <a:gridCol w="2863850"/>
                <a:gridCol w="2862575"/>
              </a:tblGrid>
              <a:tr h="176775">
                <a:tc>
                  <a:txBody>
                    <a:bodyPr/>
                    <a:lstStyle/>
                    <a:p>
                      <a:pPr indent="0" lvl="0" marL="73025" marR="0" rtl="0" algn="l">
                        <a:lnSpc>
                          <a:spcPct val="10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Assignment Date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 October 2022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 lvl="0" marL="73025" marR="0" rtl="0" algn="l">
                        <a:lnSpc>
                          <a:spcPct val="10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/>
                        <a:t>Dasari Kumara Krishna Sai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775">
                <a:tc>
                  <a:txBody>
                    <a:bodyPr/>
                    <a:lstStyle/>
                    <a:p>
                      <a:pPr indent="0" lvl="0" marL="73025" marR="0" rtl="0" algn="l">
                        <a:lnSpc>
                          <a:spcPct val="10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Roll Number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/>
                        <a:t>211519106028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050">
                <a:tc>
                  <a:txBody>
                    <a:bodyPr/>
                    <a:lstStyle/>
                    <a:p>
                      <a:pPr indent="0" lvl="0" marL="73025" marR="0" rtl="0" algn="l">
                        <a:lnSpc>
                          <a:spcPct val="10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 Marks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3660" marR="0" rtl="0" algn="l">
                        <a:lnSpc>
                          <a:spcPct val="10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Marks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" name="Google Shape;13;p1"/>
          <p:cNvSpPr txBox="1"/>
          <p:nvPr/>
        </p:nvSpPr>
        <p:spPr>
          <a:xfrm>
            <a:off x="596900" y="3681263"/>
            <a:ext cx="53886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0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endParaRPr b="0" i="0" sz="2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Write python code for blinking LED and Traffic</a:t>
            </a:r>
            <a:endParaRPr b="0" i="0" sz="2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lights for Raspberry pi.</a:t>
            </a:r>
            <a:endParaRPr b="0" i="0" sz="2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596900" y="5447131"/>
            <a:ext cx="2662500" cy="3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CODE 1:</a:t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LED BLINKING</a:t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758190" rtl="0" algn="l">
              <a:lnSpc>
                <a:spcPct val="180714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import RPi.GPIO as GPIO  import time</a:t>
            </a:r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624205" rtl="0" algn="l">
              <a:lnSpc>
                <a:spcPct val="180714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GPIO.setmode(GPIO.BCM)  cnt = 0</a:t>
            </a:r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MAIL_CHECK_FREQ = 1</a:t>
            </a:r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78571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RED_LED = 4  GPIO.setup(RED_LED, GPIO.OUT)</a:t>
            </a:r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while True:</a:t>
            </a:r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923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if cnt == 0 :</a:t>
            </a:r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507"/>
            <a:ext cx="6952615" cy="10083800"/>
          </a:xfrm>
          <a:custGeom>
            <a:rect b="b" l="l" r="r" t="t"/>
            <a:pathLst>
              <a:path extrusionOk="0" h="10083800" w="6952615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"/>
          <p:cNvSpPr txBox="1"/>
          <p:nvPr/>
        </p:nvSpPr>
        <p:spPr>
          <a:xfrm>
            <a:off x="694690" y="4728103"/>
            <a:ext cx="555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433806"/>
            <a:ext cx="5154930" cy="9008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760" marR="2506980">
              <a:lnSpc>
                <a:spcPct val="1507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GPIO.output(RED_LED, </a:t>
            </a:r>
            <a:r>
              <a:rPr dirty="0" sz="1400">
                <a:latin typeface="Times New Roman"/>
                <a:cs typeface="Times New Roman"/>
              </a:rPr>
              <a:t>False)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1200"/>
              </a:spcBef>
            </a:pPr>
            <a:r>
              <a:rPr dirty="0" sz="1400">
                <a:latin typeface="Times New Roman"/>
                <a:cs typeface="Times New Roman"/>
              </a:rPr>
              <a:t>else:</a:t>
            </a:r>
            <a:endParaRPr sz="1400">
              <a:latin typeface="Times New Roman"/>
              <a:cs typeface="Times New Roman"/>
            </a:endParaRPr>
          </a:p>
          <a:p>
            <a:pPr marL="365760" marR="2557145">
              <a:lnSpc>
                <a:spcPts val="2500"/>
              </a:lnSpc>
              <a:spcBef>
                <a:spcPts val="135"/>
              </a:spcBef>
            </a:pP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.ou</a:t>
            </a:r>
            <a:r>
              <a:rPr dirty="0" sz="1400" spc="-10">
                <a:latin typeface="Times New Roman"/>
                <a:cs typeface="Times New Roman"/>
              </a:rPr>
              <a:t>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-10">
                <a:latin typeface="Times New Roman"/>
                <a:cs typeface="Times New Roman"/>
              </a:rPr>
              <a:t>E</a:t>
            </a:r>
            <a:r>
              <a:rPr dirty="0" sz="1400" spc="-20">
                <a:latin typeface="Times New Roman"/>
                <a:cs typeface="Times New Roman"/>
              </a:rPr>
              <a:t>D</a:t>
            </a:r>
            <a:r>
              <a:rPr dirty="0" sz="1400" spc="-10">
                <a:latin typeface="Times New Roman"/>
                <a:cs typeface="Times New Roman"/>
              </a:rPr>
              <a:t>_L</a:t>
            </a:r>
            <a:r>
              <a:rPr dirty="0" sz="1400" spc="-2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5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e)  </a:t>
            </a:r>
            <a:r>
              <a:rPr dirty="0" sz="1400">
                <a:latin typeface="Times New Roman"/>
                <a:cs typeface="Times New Roman"/>
              </a:rPr>
              <a:t>cnt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12700" marR="2611755">
              <a:lnSpc>
                <a:spcPts val="2580"/>
              </a:lnSpc>
              <a:spcBef>
                <a:spcPts val="10"/>
              </a:spcBef>
            </a:pPr>
            <a:r>
              <a:rPr dirty="0" sz="1400" spc="-10">
                <a:latin typeface="Times New Roman"/>
                <a:cs typeface="Times New Roman"/>
              </a:rPr>
              <a:t>time.sleep(MAIL_CHECK_FREQ)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GPIO.cleanup()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200" spc="-10" b="1">
                <a:latin typeface="Times New Roman"/>
                <a:cs typeface="Times New Roman"/>
              </a:rPr>
              <a:t>CODE</a:t>
            </a:r>
            <a:r>
              <a:rPr dirty="0" sz="2200" spc="-12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2: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</a:t>
            </a:r>
            <a:r>
              <a:rPr dirty="0" u="heavy" sz="2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FFIC</a:t>
            </a:r>
            <a:r>
              <a:rPr dirty="0" u="heavy" sz="22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</a:t>
            </a:r>
            <a:r>
              <a:rPr dirty="0" u="heavy" sz="22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2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2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RASPB</a:t>
            </a:r>
            <a:r>
              <a:rPr dirty="0" u="heavy" sz="2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200" spc="-8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heavy" sz="2200" spc="-1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PI</a:t>
            </a:r>
            <a:endParaRPr sz="2200">
              <a:latin typeface="Times New Roman"/>
              <a:cs typeface="Times New Roman"/>
            </a:endParaRPr>
          </a:p>
          <a:p>
            <a:pPr marL="12700" marR="3250565">
              <a:lnSpc>
                <a:spcPts val="2530"/>
              </a:lnSpc>
              <a:spcBef>
                <a:spcPts val="60"/>
              </a:spcBef>
            </a:pPr>
            <a:r>
              <a:rPr dirty="0" sz="1400" spc="-5">
                <a:latin typeface="Times New Roman"/>
                <a:cs typeface="Times New Roman"/>
              </a:rPr>
              <a:t>import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RPi.GPIO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import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5">
                <a:latin typeface="Times New Roman"/>
                <a:cs typeface="Times New Roman"/>
              </a:rPr>
              <a:t>try: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555"/>
              </a:spcBef>
            </a:pPr>
            <a:r>
              <a:rPr dirty="0" sz="1400">
                <a:latin typeface="Times New Roman"/>
                <a:cs typeface="Times New Roman"/>
              </a:rPr>
              <a:t>def</a:t>
            </a:r>
            <a:r>
              <a:rPr dirty="0" sz="1400" spc="-15">
                <a:latin typeface="Times New Roman"/>
                <a:cs typeface="Times New Roman"/>
              </a:rPr>
              <a:t> lightTraffic(led1,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led2,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led3,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delay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):</a:t>
            </a:r>
            <a:endParaRPr sz="1400">
              <a:latin typeface="Times New Roman"/>
              <a:cs typeface="Times New Roman"/>
            </a:endParaRPr>
          </a:p>
          <a:p>
            <a:pPr marL="189230" marR="3364229">
              <a:lnSpc>
                <a:spcPct val="150700"/>
              </a:lnSpc>
            </a:pPr>
            <a:r>
              <a:rPr dirty="0" sz="1400" spc="-10">
                <a:latin typeface="Times New Roman"/>
                <a:cs typeface="Times New Roman"/>
              </a:rPr>
              <a:t>GPIO.output(led1,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time.sleep(delay)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1210"/>
              </a:spcBef>
            </a:pP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</a:t>
            </a:r>
            <a:r>
              <a:rPr dirty="0" sz="1400" spc="-10">
                <a:latin typeface="Times New Roman"/>
                <a:cs typeface="Times New Roman"/>
              </a:rPr>
              <a:t>utp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d1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555"/>
              </a:spcBef>
            </a:pP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.ou</a:t>
            </a:r>
            <a:r>
              <a:rPr dirty="0" sz="1400" spc="-10">
                <a:latin typeface="Times New Roman"/>
                <a:cs typeface="Times New Roman"/>
              </a:rPr>
              <a:t>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d2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  <a:p>
            <a:pPr marL="189230" marR="3459479">
              <a:lnSpc>
                <a:spcPts val="2540"/>
              </a:lnSpc>
              <a:spcBef>
                <a:spcPts val="220"/>
              </a:spcBef>
            </a:pPr>
            <a:r>
              <a:rPr dirty="0" sz="1400" spc="-10">
                <a:latin typeface="Times New Roman"/>
                <a:cs typeface="Times New Roman"/>
              </a:rPr>
              <a:t>time.sleep(delay)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.ou</a:t>
            </a:r>
            <a:r>
              <a:rPr dirty="0" sz="1400" spc="-10">
                <a:latin typeface="Times New Roman"/>
                <a:cs typeface="Times New Roman"/>
              </a:rPr>
              <a:t>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d2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630"/>
              </a:spcBef>
            </a:pPr>
            <a:r>
              <a:rPr dirty="0" sz="1400" spc="-10">
                <a:latin typeface="Times New Roman"/>
                <a:cs typeface="Times New Roman"/>
              </a:rPr>
              <a:t>GPIO.output(led3,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  <a:p>
            <a:pPr marL="100965" marR="3027680">
              <a:lnSpc>
                <a:spcPct val="151000"/>
              </a:lnSpc>
              <a:spcBef>
                <a:spcPts val="5"/>
              </a:spcBef>
            </a:pPr>
            <a:r>
              <a:rPr dirty="0" sz="1400" spc="-10">
                <a:latin typeface="Times New Roman"/>
                <a:cs typeface="Times New Roman"/>
              </a:rPr>
              <a:t>time.sleep(delay)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GPIO.output(led3, </a:t>
            </a:r>
            <a:r>
              <a:rPr dirty="0" sz="1400">
                <a:latin typeface="Times New Roman"/>
                <a:cs typeface="Times New Roman"/>
              </a:rPr>
              <a:t>0)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.set</a:t>
            </a:r>
            <a:r>
              <a:rPr dirty="0" sz="1400" spc="-30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 spc="-15">
                <a:latin typeface="Times New Roman"/>
                <a:cs typeface="Times New Roman"/>
              </a:rPr>
              <a:t>P</a:t>
            </a:r>
            <a:r>
              <a:rPr dirty="0" sz="1400" spc="-15">
                <a:latin typeface="Times New Roman"/>
                <a:cs typeface="Times New Roman"/>
              </a:rPr>
              <a:t>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-20">
                <a:latin typeface="Times New Roman"/>
                <a:cs typeface="Times New Roman"/>
              </a:rPr>
              <a:t>B</a:t>
            </a:r>
            <a:r>
              <a:rPr dirty="0" sz="1400">
                <a:latin typeface="Times New Roman"/>
                <a:cs typeface="Times New Roman"/>
              </a:rPr>
              <a:t>CM)  </a:t>
            </a:r>
            <a:r>
              <a:rPr dirty="0" sz="1400" spc="-5">
                <a:latin typeface="Times New Roman"/>
                <a:cs typeface="Times New Roman"/>
              </a:rPr>
              <a:t>button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  <a:p>
            <a:pPr marL="100965" marR="584200">
              <a:lnSpc>
                <a:spcPct val="148600"/>
              </a:lnSpc>
              <a:spcBef>
                <a:spcPts val="220"/>
              </a:spcBef>
            </a:pPr>
            <a:r>
              <a:rPr dirty="0" sz="1400" spc="-10">
                <a:latin typeface="Times New Roman"/>
                <a:cs typeface="Times New Roman"/>
              </a:rPr>
              <a:t>GPIO.setup(button, </a:t>
            </a:r>
            <a:r>
              <a:rPr dirty="0" sz="1400" spc="-5">
                <a:latin typeface="Times New Roman"/>
                <a:cs typeface="Times New Roman"/>
              </a:rPr>
              <a:t>GPIO.IN, </a:t>
            </a:r>
            <a:r>
              <a:rPr dirty="0" sz="1400" spc="-10">
                <a:latin typeface="Times New Roman"/>
                <a:cs typeface="Times New Roman"/>
              </a:rPr>
              <a:t>pull_up_down=GPIO.PUD_UP)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ledGreen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900"/>
              </a:spcBef>
            </a:pPr>
            <a:r>
              <a:rPr dirty="0" sz="1400">
                <a:latin typeface="Times New Roman"/>
                <a:cs typeface="Times New Roman"/>
              </a:rPr>
              <a:t>le</a:t>
            </a:r>
            <a:r>
              <a:rPr dirty="0" sz="1400" spc="5">
                <a:latin typeface="Times New Roman"/>
                <a:cs typeface="Times New Roman"/>
              </a:rPr>
              <a:t>d</a:t>
            </a:r>
            <a:r>
              <a:rPr dirty="0" sz="1400" spc="-155">
                <a:latin typeface="Times New Roman"/>
                <a:cs typeface="Times New Roman"/>
              </a:rPr>
              <a:t>Y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llo</a:t>
            </a:r>
            <a:r>
              <a:rPr dirty="0" sz="1400">
                <a:latin typeface="Times New Roman"/>
                <a:cs typeface="Times New Roman"/>
              </a:rPr>
              <a:t>w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7"/>
            <a:ext cx="6952615" cy="10083800"/>
          </a:xfrm>
          <a:custGeom>
            <a:avLst/>
            <a:gdLst/>
            <a:ahLst/>
            <a:cxnLst/>
            <a:rect l="l" t="t" r="r" b="b"/>
            <a:pathLst>
              <a:path w="6952615" h="10083800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464863"/>
            <a:ext cx="3416935" cy="547560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5"/>
              </a:spcBef>
            </a:pPr>
            <a:r>
              <a:rPr dirty="0" sz="1400">
                <a:latin typeface="Times New Roman"/>
                <a:cs typeface="Times New Roman"/>
              </a:rPr>
              <a:t>ledRed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  <a:p>
            <a:pPr marL="100965" marR="744220">
              <a:lnSpc>
                <a:spcPct val="141800"/>
              </a:lnSpc>
              <a:spcBef>
                <a:spcPts val="200"/>
              </a:spcBef>
            </a:pPr>
            <a:r>
              <a:rPr dirty="0" sz="1400" spc="-5">
                <a:latin typeface="Times New Roman"/>
                <a:cs typeface="Times New Roman"/>
              </a:rPr>
              <a:t>GPIO.setup(ledGreen, </a:t>
            </a:r>
            <a:r>
              <a:rPr dirty="0" sz="1400" spc="-10">
                <a:latin typeface="Times New Roman"/>
                <a:cs typeface="Times New Roman"/>
              </a:rPr>
              <a:t>GPIO.OUT)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GPIO.setup(ledYellow, </a:t>
            </a:r>
            <a:r>
              <a:rPr dirty="0" sz="1400" spc="-5">
                <a:latin typeface="Times New Roman"/>
                <a:cs typeface="Times New Roman"/>
              </a:rPr>
              <a:t>GPIO.OUT)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GPIO.setup(ledRed,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GPIO.OUT)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850"/>
              </a:spcBef>
            </a:pPr>
            <a:r>
              <a:rPr dirty="0" sz="1400" spc="-10">
                <a:latin typeface="Times New Roman"/>
                <a:cs typeface="Times New Roman"/>
              </a:rPr>
              <a:t>w</a:t>
            </a:r>
            <a:r>
              <a:rPr dirty="0" sz="1400">
                <a:latin typeface="Times New Roman"/>
                <a:cs typeface="Times New Roman"/>
              </a:rPr>
              <a:t>hile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-10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e:</a:t>
            </a:r>
            <a:endParaRPr sz="1400">
              <a:latin typeface="Times New Roman"/>
              <a:cs typeface="Times New Roman"/>
            </a:endParaRPr>
          </a:p>
          <a:p>
            <a:pPr marL="189230" marR="871855">
              <a:lnSpc>
                <a:spcPct val="141800"/>
              </a:lnSpc>
              <a:spcBef>
                <a:spcPts val="509"/>
              </a:spcBef>
            </a:pPr>
            <a:r>
              <a:rPr dirty="0" sz="1400" spc="-10">
                <a:latin typeface="Times New Roman"/>
                <a:cs typeface="Times New Roman"/>
              </a:rPr>
              <a:t>input_state </a:t>
            </a:r>
            <a:r>
              <a:rPr dirty="0" sz="1400">
                <a:latin typeface="Times New Roman"/>
                <a:cs typeface="Times New Roman"/>
              </a:rPr>
              <a:t>= </a:t>
            </a:r>
            <a:r>
              <a:rPr dirty="0" sz="1400" spc="-10">
                <a:latin typeface="Times New Roman"/>
                <a:cs typeface="Times New Roman"/>
              </a:rPr>
              <a:t>GPIO.input(button)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 </a:t>
            </a:r>
            <a:r>
              <a:rPr dirty="0" sz="1400" spc="-10">
                <a:latin typeface="Times New Roman"/>
                <a:cs typeface="Times New Roman"/>
              </a:rPr>
              <a:t>input_state </a:t>
            </a:r>
            <a:r>
              <a:rPr dirty="0" sz="1400">
                <a:latin typeface="Times New Roman"/>
                <a:cs typeface="Times New Roman"/>
              </a:rPr>
              <a:t>== False: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print('Button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Pressed')</a:t>
            </a:r>
            <a:endParaRPr sz="1400">
              <a:latin typeface="Times New Roman"/>
              <a:cs typeface="Times New Roman"/>
            </a:endParaRPr>
          </a:p>
          <a:p>
            <a:pPr marL="189230" marR="5080" indent="88265">
              <a:lnSpc>
                <a:spcPct val="150700"/>
              </a:lnSpc>
              <a:spcBef>
                <a:spcPts val="15"/>
              </a:spcBef>
            </a:pPr>
            <a:r>
              <a:rPr dirty="0" sz="1400" spc="-15">
                <a:latin typeface="Times New Roman"/>
                <a:cs typeface="Times New Roman"/>
              </a:rPr>
              <a:t>lightTraffic(ledGreen, </a:t>
            </a:r>
            <a:r>
              <a:rPr dirty="0" sz="1400" spc="-30">
                <a:latin typeface="Times New Roman"/>
                <a:cs typeface="Times New Roman"/>
              </a:rPr>
              <a:t>ledYellow, </a:t>
            </a:r>
            <a:r>
              <a:rPr dirty="0" sz="1400" spc="-5">
                <a:latin typeface="Times New Roman"/>
                <a:cs typeface="Times New Roman"/>
              </a:rPr>
              <a:t>ledRed, </a:t>
            </a:r>
            <a:r>
              <a:rPr dirty="0" sz="1400">
                <a:latin typeface="Times New Roman"/>
                <a:cs typeface="Times New Roman"/>
              </a:rPr>
              <a:t>1)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else:</a:t>
            </a:r>
            <a:endParaRPr sz="14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1210"/>
              </a:spcBef>
            </a:pPr>
            <a:r>
              <a:rPr dirty="0" sz="1400" spc="-10">
                <a:latin typeface="Times New Roman"/>
                <a:cs typeface="Times New Roman"/>
              </a:rPr>
              <a:t>GPIO.output(ledGreen,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900"/>
              </a:spcBef>
            </a:pP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.ou</a:t>
            </a:r>
            <a:r>
              <a:rPr dirty="0" sz="1400" spc="-10">
                <a:latin typeface="Times New Roman"/>
                <a:cs typeface="Times New Roman"/>
              </a:rPr>
              <a:t>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 spc="-155">
                <a:latin typeface="Times New Roman"/>
                <a:cs typeface="Times New Roman"/>
              </a:rPr>
              <a:t>Y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llo</a:t>
            </a:r>
            <a:r>
              <a:rPr dirty="0" sz="1400" spc="-105">
                <a:latin typeface="Times New Roman"/>
                <a:cs typeface="Times New Roman"/>
              </a:rPr>
              <a:t>w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12700" marR="1428750" indent="264795">
              <a:lnSpc>
                <a:spcPts val="2500"/>
              </a:lnSpc>
              <a:spcBef>
                <a:spcPts val="120"/>
              </a:spcBef>
            </a:pPr>
            <a:r>
              <a:rPr dirty="0" sz="1400" spc="-10">
                <a:latin typeface="Times New Roman"/>
                <a:cs typeface="Times New Roman"/>
              </a:rPr>
              <a:t>GPIO.output(ledRed, </a:t>
            </a:r>
            <a:r>
              <a:rPr dirty="0" sz="1400">
                <a:latin typeface="Times New Roman"/>
                <a:cs typeface="Times New Roman"/>
              </a:rPr>
              <a:t>0)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except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KeyboardInterrupt: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680"/>
              </a:spcBef>
            </a:pPr>
            <a:r>
              <a:rPr dirty="0" sz="1400" spc="-5">
                <a:latin typeface="Times New Roman"/>
                <a:cs typeface="Times New Roman"/>
              </a:rPr>
              <a:t>print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("You've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exited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program")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400" spc="-5">
                <a:latin typeface="Times New Roman"/>
                <a:cs typeface="Times New Roman"/>
              </a:rPr>
              <a:t>finally: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855"/>
              </a:spcBef>
            </a:pPr>
            <a:r>
              <a:rPr dirty="0" sz="1400" spc="-5">
                <a:latin typeface="Times New Roman"/>
                <a:cs typeface="Times New Roman"/>
              </a:rPr>
              <a:t>GPIO.cleanup()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7"/>
            <a:ext cx="6952615" cy="10083800"/>
          </a:xfrm>
          <a:custGeom>
            <a:avLst/>
            <a:gdLst/>
            <a:ahLst/>
            <a:cxnLst/>
            <a:rect l="l" t="t" r="r" b="b"/>
            <a:pathLst>
              <a:path w="6952615" h="10083800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