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cy="10090150" cx="6946900"/>
  <p:notesSz cx="6946900" cy="1009015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23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1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ctrTitle"/>
          </p:nvPr>
        </p:nvSpPr>
        <p:spPr>
          <a:xfrm>
            <a:off x="521493" y="3127946"/>
            <a:ext cx="5910262" cy="211893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9" name="Holder 3"/>
          <p:cNvSpPr>
            <a:spLocks noGrp="1"/>
          </p:cNvSpPr>
          <p:nvPr>
            <p:ph type="subTitle" idx="4"/>
          </p:nvPr>
        </p:nvSpPr>
        <p:spPr>
          <a:xfrm>
            <a:off x="1042987" y="5650484"/>
            <a:ext cx="4867275" cy="252253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6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sz="half" idx="2"/>
          </p:nvPr>
        </p:nvSpPr>
        <p:spPr>
          <a:xfrm>
            <a:off x="347662" y="2320734"/>
            <a:ext cx="3024663" cy="665949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sz="half" idx="3"/>
          </p:nvPr>
        </p:nvSpPr>
        <p:spPr>
          <a:xfrm>
            <a:off x="3580923" y="2320734"/>
            <a:ext cx="3024663" cy="665949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6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404874" y="566673"/>
            <a:ext cx="4143501" cy="7569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4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47662" y="2320734"/>
            <a:ext cx="6257925" cy="665949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364105" y="9383840"/>
            <a:ext cx="2225040" cy="504507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47662" y="9383840"/>
            <a:ext cx="1599247" cy="504507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006340" y="9383840"/>
            <a:ext cx="1599247" cy="504507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1404874" y="566673"/>
            <a:ext cx="4143501" cy="7239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937894" marL="94996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PANIMALAR</a:t>
            </a:r>
            <a:r>
              <a:rPr dirty="0" spc="-40"/>
              <a:t> </a:t>
            </a:r>
            <a:r>
              <a:rPr dirty="0" spc="-5"/>
              <a:t>INSTITUTE</a:t>
            </a:r>
            <a:r>
              <a:rPr dirty="0" spc="-55"/>
              <a:t> </a:t>
            </a:r>
            <a:r>
              <a:rPr dirty="0"/>
              <a:t>OF </a:t>
            </a:r>
            <a:r>
              <a:rPr dirty="0" spc="-585"/>
              <a:t> </a:t>
            </a:r>
            <a:r>
              <a:rPr dirty="0" spc="-5"/>
              <a:t>TECHNOLOGY</a:t>
            </a:r>
          </a:p>
        </p:txBody>
      </p:sp>
      <p:sp>
        <p:nvSpPr>
          <p:cNvPr id="1048587" name="object 3"/>
          <p:cNvSpPr txBox="1"/>
          <p:nvPr/>
        </p:nvSpPr>
        <p:spPr>
          <a:xfrm>
            <a:off x="3202051" y="1417065"/>
            <a:ext cx="543560" cy="26924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600" spc="-5">
                <a:latin typeface="Times New Roman"/>
                <a:cs typeface="Times New Roman"/>
              </a:rPr>
              <a:t>E.C.E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4"/>
          <p:cNvGraphicFramePr>
            <a:graphicFrameLocks noGrp="1"/>
          </p:cNvGraphicFramePr>
          <p:nvPr/>
        </p:nvGraphicFramePr>
        <p:xfrm>
          <a:off x="708837" y="2302890"/>
          <a:ext cx="5726429" cy="72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/>
                <a:gridCol w="2862579"/>
              </a:tblGrid>
              <a:tr h="176784">
                <a:tc>
                  <a:txBody>
                    <a:bodyPr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gn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ent</a:t>
                      </a:r>
                      <a:r>
                        <a:rPr dirty="0" sz="11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Date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02870">
                        <a:lnSpc>
                          <a:spcPts val="1135"/>
                        </a:lnSpc>
                      </a:pPr>
                      <a:r>
                        <a:rPr dirty="0" sz="1100" spc="-3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Stud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 lang="en-US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lang="en-US">
                          <a:latin typeface="Calibri"/>
                          <a:cs typeface="Calibri"/>
                        </a:rPr>
                        <a:t>PRASHANTH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Stud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ll</a:t>
                      </a:r>
                      <a:r>
                        <a:rPr dirty="0" sz="11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Nu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211519106</a:t>
                      </a:r>
                      <a:r>
                        <a:rPr dirty="0" sz="1100" lang="en-US" spc="-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100" lang="en-US" spc="-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 lang="en-US" spc="-5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038">
                <a:tc>
                  <a:txBody>
                    <a:bodyPr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48588" name="object 5"/>
          <p:cNvSpPr txBox="1"/>
          <p:nvPr/>
        </p:nvSpPr>
        <p:spPr>
          <a:xfrm>
            <a:off x="654050" y="3749675"/>
            <a:ext cx="5388610" cy="1575435"/>
          </a:xfrm>
          <a:prstGeom prst="rect"/>
        </p:spPr>
        <p:txBody>
          <a:bodyPr bIns="0" lIns="0" rIns="0" rtlCol="0" tIns="130175" vert="horz" wrap="square">
            <a:spAutoFit/>
          </a:bodyPr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b="1" dirty="0" sz="2600" spc="-5">
                <a:latin typeface="Times New Roman"/>
                <a:cs typeface="Times New Roman"/>
              </a:rPr>
              <a:t>Question: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200" spc="-20">
                <a:latin typeface="Times New Roman"/>
                <a:cs typeface="Times New Roman"/>
              </a:rPr>
              <a:t>Write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python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code 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blinking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LED 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Traffic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lights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 Raspberry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pi.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48589" name="object 6"/>
          <p:cNvSpPr txBox="1"/>
          <p:nvPr/>
        </p:nvSpPr>
        <p:spPr>
          <a:xfrm>
            <a:off x="596900" y="5447131"/>
            <a:ext cx="2662555" cy="3714751"/>
          </a:xfrm>
          <a:prstGeom prst="rect"/>
        </p:spPr>
        <p:txBody>
          <a:bodyPr bIns="0" lIns="0" rIns="0" rtlCol="0" tIns="127000" vert="horz" wrap="square">
            <a:spAutoFit/>
          </a:bodyPr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b="1" dirty="0" sz="2000" spc="5">
                <a:latin typeface="Times New Roman"/>
                <a:cs typeface="Times New Roman"/>
              </a:rPr>
              <a:t>CODE</a:t>
            </a:r>
            <a:r>
              <a:rPr b="1" dirty="0" sz="2000" spc="-100">
                <a:latin typeface="Times New Roman"/>
                <a:cs typeface="Times New Roman"/>
              </a:rPr>
              <a:t> </a:t>
            </a:r>
            <a:r>
              <a:rPr b="1" dirty="0" sz="2000" spc="5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b="1" dirty="0" sz="20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LED</a:t>
            </a:r>
            <a:r>
              <a:rPr b="1" dirty="0" sz="2000" spc="-6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BLINKING</a:t>
            </a:r>
            <a:endParaRPr sz="2000">
              <a:latin typeface="Times New Roman"/>
              <a:cs typeface="Times New Roman"/>
            </a:endParaRPr>
          </a:p>
          <a:p>
            <a:pPr marL="12700" marR="758190">
              <a:lnSpc>
                <a:spcPts val="2530"/>
              </a:lnSpc>
              <a:spcBef>
                <a:spcPts val="50"/>
              </a:spcBef>
            </a:pP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RPi.GPIO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 marR="624205">
              <a:lnSpc>
                <a:spcPts val="2530"/>
              </a:lnSpc>
              <a:spcBef>
                <a:spcPts val="1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.set</a:t>
            </a:r>
            <a:r>
              <a:rPr dirty="0" sz="1400" spc="-3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 spc="-15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CM)  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>
                <a:latin typeface="Times New Roman"/>
                <a:cs typeface="Times New Roman"/>
              </a:rPr>
              <a:t>M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_C</a:t>
            </a:r>
            <a:r>
              <a:rPr dirty="0" sz="1400" spc="-10">
                <a:latin typeface="Times New Roman"/>
                <a:cs typeface="Times New Roman"/>
              </a:rPr>
              <a:t>H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K_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Q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20"/>
              </a:spcBef>
            </a:pPr>
            <a:r>
              <a:rPr dirty="0" sz="1400" spc="-5">
                <a:latin typeface="Times New Roman"/>
                <a:cs typeface="Times New Roman"/>
              </a:rPr>
              <a:t>RED_LED </a:t>
            </a:r>
            <a:r>
              <a:rPr dirty="0" sz="1400">
                <a:latin typeface="Times New Roman"/>
                <a:cs typeface="Times New Roman"/>
              </a:rPr>
              <a:t>= 4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GPIO.setup(RED_LED,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hile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==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8590" name="object 7"/>
          <p:cNvSpPr/>
          <p:nvPr/>
        </p:nvSpPr>
        <p:spPr>
          <a:xfrm>
            <a:off x="0" y="507"/>
            <a:ext cx="6952615" cy="10083800"/>
          </a:xfrm>
          <a:custGeom>
            <a:av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596900" y="433806"/>
            <a:ext cx="5154930" cy="62128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65760" marR="2506980">
              <a:lnSpc>
                <a:spcPct val="150700"/>
              </a:lnSpc>
              <a:spcBef>
                <a:spcPts val="10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GPIO.output(RED_LED, </a:t>
            </a:r>
            <a:r>
              <a:rPr dirty="0" sz="1400">
                <a:latin typeface="Times New Roman"/>
                <a:cs typeface="Times New Roman"/>
              </a:rPr>
              <a:t>False)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365760" marR="2557145">
              <a:lnSpc>
                <a:spcPts val="2500"/>
              </a:lnSpc>
              <a:spcBef>
                <a:spcPts val="13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D</a:t>
            </a:r>
            <a:r>
              <a:rPr dirty="0" sz="1400" spc="-10">
                <a:latin typeface="Times New Roman"/>
                <a:cs typeface="Times New Roman"/>
              </a:rPr>
              <a:t>_L</a:t>
            </a:r>
            <a:r>
              <a:rPr dirty="0" sz="1400" spc="-2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e)  cnt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 marR="2611755">
              <a:lnSpc>
                <a:spcPts val="2580"/>
              </a:lnSpc>
              <a:spcBef>
                <a:spcPts val="1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time.sleep(MAIL_CHECK_FREQ)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b="1" dirty="0" sz="2200" spc="-10">
                <a:latin typeface="Times New Roman"/>
                <a:cs typeface="Times New Roman"/>
              </a:rPr>
              <a:t>CODE</a:t>
            </a:r>
            <a:r>
              <a:rPr b="1" dirty="0" sz="2200" spc="-125">
                <a:latin typeface="Times New Roman"/>
                <a:cs typeface="Times New Roman"/>
              </a:rPr>
              <a:t> </a:t>
            </a:r>
            <a:r>
              <a:rPr b="1" dirty="0" sz="2200">
                <a:latin typeface="Times New Roman"/>
                <a:cs typeface="Times New Roman"/>
              </a:rPr>
              <a:t>2: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</a:t>
            </a:r>
            <a:r>
              <a:rPr b="1" dirty="0" sz="22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FFIC</a:t>
            </a:r>
            <a:r>
              <a:rPr b="1" dirty="0" sz="22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b="1" dirty="0" sz="2200" spc="-2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b="1" dirty="0" sz="22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b="1" dirty="0" sz="2200" spc="-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RASPB</a:t>
            </a:r>
            <a:r>
              <a:rPr b="1" dirty="0" sz="22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b="1" dirty="0" sz="2200" spc="-8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b="1" dirty="0" sz="2200" spc="-12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2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</a:t>
            </a:r>
            <a:endParaRPr sz="2200">
              <a:latin typeface="Times New Roman"/>
              <a:cs typeface="Times New Roman"/>
            </a:endParaRPr>
          </a:p>
          <a:p>
            <a:pPr marL="12700" marR="3250565">
              <a:lnSpc>
                <a:spcPts val="2530"/>
              </a:lnSpc>
              <a:spcBef>
                <a:spcPts val="60"/>
              </a:spcBef>
            </a:pP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RPi.GPIO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import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5">
                <a:latin typeface="Times New Roman"/>
                <a:cs typeface="Times New Roman"/>
              </a:rPr>
              <a:t>try: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latin typeface="Times New Roman"/>
                <a:cs typeface="Times New Roman"/>
              </a:rPr>
              <a:t>def</a:t>
            </a:r>
            <a:r>
              <a:rPr dirty="0" sz="1400" spc="-15">
                <a:latin typeface="Times New Roman"/>
                <a:cs typeface="Times New Roman"/>
              </a:rPr>
              <a:t> lightTraffic(led1,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led2,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led3,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delay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  <a:p>
            <a:pPr marL="189230" marR="3364229">
              <a:lnSpc>
                <a:spcPct val="150700"/>
              </a:lnSpc>
            </a:pPr>
            <a:r>
              <a:rPr dirty="0" sz="1400" spc="-10">
                <a:latin typeface="Times New Roman"/>
                <a:cs typeface="Times New Roman"/>
              </a:rPr>
              <a:t>GPIO.output(led1,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time.sleep(delay)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</a:t>
            </a:r>
            <a:r>
              <a:rPr dirty="0" sz="1400" spc="-10">
                <a:latin typeface="Times New Roman"/>
                <a:cs typeface="Times New Roman"/>
              </a:rPr>
              <a:t>utp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d1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55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89230" marR="3459479">
              <a:lnSpc>
                <a:spcPts val="254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d2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GPIO.output(led3,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00965" marR="3027680">
              <a:lnSpc>
                <a:spcPct val="151000"/>
              </a:lnSpc>
              <a:spcBef>
                <a:spcPts val="5"/>
              </a:spcBef>
            </a:pPr>
            <a:r>
              <a:rPr dirty="0" sz="1400" spc="-10">
                <a:latin typeface="Times New Roman"/>
                <a:cs typeface="Times New Roman"/>
              </a:rPr>
              <a:t>time.sleep(delay)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GPIO.output(led3,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.set</a:t>
            </a:r>
            <a:r>
              <a:rPr dirty="0" sz="1400" spc="-30">
                <a:latin typeface="Times New Roman"/>
                <a:cs typeface="Times New Roman"/>
              </a:rPr>
              <a:t>m</a:t>
            </a:r>
            <a:r>
              <a:rPr dirty="0" sz="1400">
                <a:latin typeface="Times New Roman"/>
                <a:cs typeface="Times New Roman"/>
              </a:rPr>
              <a:t>o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 spc="-15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0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CM)  </a:t>
            </a:r>
            <a:r>
              <a:rPr dirty="0" sz="1400" spc="-5">
                <a:latin typeface="Times New Roman"/>
                <a:cs typeface="Times New Roman"/>
              </a:rPr>
              <a:t>button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100965" marR="584200">
              <a:lnSpc>
                <a:spcPct val="148600"/>
              </a:lnSpc>
              <a:spcBef>
                <a:spcPts val="220"/>
              </a:spcBef>
            </a:pPr>
            <a:r>
              <a:rPr dirty="0" sz="1400" spc="-10">
                <a:latin typeface="Times New Roman"/>
                <a:cs typeface="Times New Roman"/>
              </a:rPr>
              <a:t>GPIO.setup(button, </a:t>
            </a:r>
            <a:r>
              <a:rPr dirty="0" sz="1400" spc="-5">
                <a:latin typeface="Times New Roman"/>
                <a:cs typeface="Times New Roman"/>
              </a:rPr>
              <a:t>GPIO.IN, </a:t>
            </a:r>
            <a:r>
              <a:rPr dirty="0" sz="1400" spc="-10">
                <a:latin typeface="Times New Roman"/>
                <a:cs typeface="Times New Roman"/>
              </a:rPr>
              <a:t>pull_up_down=GPIO.PUD_UP)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ledGreen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latin typeface="Times New Roman"/>
                <a:cs typeface="Times New Roman"/>
              </a:rPr>
              <a:t>le</a:t>
            </a:r>
            <a:r>
              <a:rPr dirty="0" sz="1400" spc="5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8595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596900" y="464863"/>
            <a:ext cx="3416935" cy="5295138"/>
          </a:xfrm>
          <a:prstGeom prst="rect"/>
        </p:spPr>
        <p:txBody>
          <a:bodyPr bIns="0" lIns="0" rIns="0" rtlCol="0" tIns="127635" vert="horz" wrap="square">
            <a:spAutoFit/>
          </a:bodyPr>
          <a:p>
            <a:pPr marL="100965">
              <a:lnSpc>
                <a:spcPct val="1000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ledRed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 marL="100965" marR="744220">
              <a:lnSpc>
                <a:spcPct val="141800"/>
              </a:lnSpc>
              <a:spcBef>
                <a:spcPts val="200"/>
              </a:spcBef>
            </a:pPr>
            <a:r>
              <a:rPr dirty="0" sz="1400" spc="-5">
                <a:latin typeface="Times New Roman"/>
                <a:cs typeface="Times New Roman"/>
              </a:rPr>
              <a:t>GPIO.setup(ledGreen, </a:t>
            </a:r>
            <a:r>
              <a:rPr dirty="0" sz="1400" spc="-10">
                <a:latin typeface="Times New Roman"/>
                <a:cs typeface="Times New Roman"/>
              </a:rPr>
              <a:t>GPIO.OUT)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GPIO.setup(ledYellow, </a:t>
            </a:r>
            <a:r>
              <a:rPr dirty="0" sz="1400" spc="-5">
                <a:latin typeface="Times New Roman"/>
                <a:cs typeface="Times New Roman"/>
              </a:rPr>
              <a:t>GPIO.OUT)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GPIO.setup(ledRed,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0"/>
              </a:spcBef>
            </a:pP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hile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r</a:t>
            </a:r>
            <a:r>
              <a:rPr dirty="0" sz="1400" spc="-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 marR="871855">
              <a:lnSpc>
                <a:spcPct val="141800"/>
              </a:lnSpc>
              <a:spcBef>
                <a:spcPts val="509"/>
              </a:spcBef>
            </a:pP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 </a:t>
            </a:r>
            <a:r>
              <a:rPr dirty="0" sz="1400" spc="-10">
                <a:latin typeface="Times New Roman"/>
                <a:cs typeface="Times New Roman"/>
              </a:rPr>
              <a:t>GPIO.input(button)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 </a:t>
            </a:r>
            <a:r>
              <a:rPr dirty="0" sz="1400" spc="-10">
                <a:latin typeface="Times New Roman"/>
                <a:cs typeface="Times New Roman"/>
              </a:rPr>
              <a:t>input_state </a:t>
            </a:r>
            <a:r>
              <a:rPr dirty="0" sz="1400">
                <a:latin typeface="Times New Roman"/>
                <a:cs typeface="Times New Roman"/>
              </a:rPr>
              <a:t>== False: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print('Button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Pressed')</a:t>
            </a:r>
            <a:endParaRPr sz="1400">
              <a:latin typeface="Times New Roman"/>
              <a:cs typeface="Times New Roman"/>
            </a:endParaRPr>
          </a:p>
          <a:p>
            <a:pPr indent="88265" marL="189230" marR="5080">
              <a:lnSpc>
                <a:spcPct val="150700"/>
              </a:lnSpc>
              <a:spcBef>
                <a:spcPts val="15"/>
              </a:spcBef>
            </a:pPr>
            <a:r>
              <a:rPr dirty="0" sz="1400" spc="-15">
                <a:latin typeface="Times New Roman"/>
                <a:cs typeface="Times New Roman"/>
              </a:rPr>
              <a:t>lightTraffic(ledGreen, </a:t>
            </a:r>
            <a:r>
              <a:rPr dirty="0" sz="1400" spc="-30">
                <a:latin typeface="Times New Roman"/>
                <a:cs typeface="Times New Roman"/>
              </a:rPr>
              <a:t>ledYellow, </a:t>
            </a:r>
            <a:r>
              <a:rPr dirty="0" sz="1400" spc="-5">
                <a:latin typeface="Times New Roman"/>
                <a:cs typeface="Times New Roman"/>
              </a:rPr>
              <a:t>ledRed, </a:t>
            </a:r>
            <a:r>
              <a:rPr dirty="0" sz="1400">
                <a:latin typeface="Times New Roman"/>
                <a:cs typeface="Times New Roman"/>
              </a:rPr>
              <a:t>1)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21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GPIO.output(ledGreen,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900"/>
              </a:spcBef>
            </a:pPr>
            <a:r>
              <a:rPr dirty="0" sz="1400" spc="-10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PI</a:t>
            </a:r>
            <a:r>
              <a:rPr dirty="0" sz="1400" spc="-10">
                <a:latin typeface="Times New Roman"/>
                <a:cs typeface="Times New Roman"/>
              </a:rPr>
              <a:t>O</a:t>
            </a:r>
            <a:r>
              <a:rPr dirty="0" sz="1400">
                <a:latin typeface="Times New Roman"/>
                <a:cs typeface="Times New Roman"/>
              </a:rPr>
              <a:t>.ou</a:t>
            </a:r>
            <a:r>
              <a:rPr dirty="0" sz="1400" spc="-10">
                <a:latin typeface="Times New Roman"/>
                <a:cs typeface="Times New Roman"/>
              </a:rPr>
              <a:t>tp</a:t>
            </a:r>
            <a:r>
              <a:rPr dirty="0" sz="1400" spc="-2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t</a:t>
            </a:r>
            <a:r>
              <a:rPr dirty="0" sz="1400" spc="-15">
                <a:latin typeface="Times New Roman"/>
                <a:cs typeface="Times New Roman"/>
              </a:rPr>
              <a:t>(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0">
                <a:latin typeface="Times New Roman"/>
                <a:cs typeface="Times New Roman"/>
              </a:rPr>
              <a:t>llo</a:t>
            </a:r>
            <a:r>
              <a:rPr dirty="0" sz="1400" spc="-105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indent="264795" marL="12700" marR="1428750">
              <a:lnSpc>
                <a:spcPts val="2500"/>
              </a:lnSpc>
              <a:spcBef>
                <a:spcPts val="120"/>
              </a:spcBef>
            </a:pPr>
            <a:r>
              <a:rPr dirty="0" sz="1400" spc="-10">
                <a:latin typeface="Times New Roman"/>
                <a:cs typeface="Times New Roman"/>
              </a:rPr>
              <a:t>GPIO.output(ledRed, </a:t>
            </a:r>
            <a:r>
              <a:rPr dirty="0" sz="1400">
                <a:latin typeface="Times New Roman"/>
                <a:cs typeface="Times New Roman"/>
              </a:rPr>
              <a:t>0)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except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KeyboardInterrupt: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Times New Roman"/>
                <a:cs typeface="Times New Roman"/>
              </a:rPr>
              <a:t>print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("You've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exited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400" spc="-5">
                <a:latin typeface="Times New Roman"/>
                <a:cs typeface="Times New Roman"/>
              </a:rPr>
              <a:t>finally: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5"/>
              </a:spcBef>
            </a:pPr>
            <a:r>
              <a:rPr dirty="0" sz="1400" spc="-5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8597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ah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PANIMALAR INSTITUTE OF  TECHNOLOGY</dc:title>
  <dc:creator>TGH</dc:creator>
  <cp:lastModifiedBy>DELL</cp:lastModifiedBy>
  <dcterms:created xsi:type="dcterms:W3CDTF">2022-10-12T03:13:05Z</dcterms:created>
  <dcterms:modified xsi:type="dcterms:W3CDTF">2022-11-02T15:01:08Z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2022-10-12T00:00:00Z</vt:filetime>
  </property>
  <property fmtid="{D5CDD505-2E9C-101B-9397-08002B2CF9AE}" pid="5" name="ICV">
    <vt:lpwstr>79554fb3922b47158809683e13fa0c51</vt:lpwstr>
  </property>
</Properties>
</file>