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501606"/>
            <a:ext cx="9144000" cy="385478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RMX2103</dc:creator>
  <dcterms:created xsi:type="dcterms:W3CDTF">2015-05-11T22:30:45Z</dcterms:created>
  <dcterms:modified xsi:type="dcterms:W3CDTF">2022-10-07T06:21:03Z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85bad3599d4f461292e26dd8705d5b4d</vt:lpwstr>
  </property>
</Properties>
</file>