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 id="2147483688" r:id="rId2"/>
    <p:sldMasterId id="2147483690" r:id="rId3"/>
    <p:sldMasterId id="2147483732" r:id="rId4"/>
    <p:sldMasterId id="2147483735" r:id="rId5"/>
    <p:sldMasterId id="2147483738" r:id="rId6"/>
  </p:sldMasterIdLst>
  <p:notesMasterIdLst>
    <p:notesMasterId r:id="rId12"/>
  </p:notesMasterIdLst>
  <p:sldIdLst>
    <p:sldId id="256" r:id="rId7"/>
    <p:sldId id="257" r:id="rId8"/>
    <p:sldId id="258" r:id="rId9"/>
    <p:sldId id="259" r:id="rId10"/>
    <p:sldId id="260"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740"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xfrm>
            <a:off x="1143000" y="685800"/>
            <a:ext cx="4572000" cy="3429000"/>
          </a:xfrm>
          <a:prstGeom prst="rect">
            <a:avLst/>
          </a:prstGeom>
        </p:spPr>
        <p:txBody>
          <a:bodyPr/>
          <a:lstStyle/>
          <a:p>
            <a:endParaRPr/>
          </a:p>
        </p:txBody>
      </p:sp>
      <p:sp>
        <p:nvSpPr>
          <p:cNvPr id="166" name="Shape 16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Trebuchet MS"/>
      </a:defRPr>
    </a:lvl1pPr>
    <a:lvl2pPr indent="228600" defTabSz="457200" latinLnBrk="0">
      <a:defRPr sz="1200">
        <a:latin typeface="+mn-lt"/>
        <a:ea typeface="+mn-ea"/>
        <a:cs typeface="+mn-cs"/>
        <a:sym typeface="Trebuchet MS"/>
      </a:defRPr>
    </a:lvl2pPr>
    <a:lvl3pPr indent="457200" defTabSz="457200" latinLnBrk="0">
      <a:defRPr sz="1200">
        <a:latin typeface="+mn-lt"/>
        <a:ea typeface="+mn-ea"/>
        <a:cs typeface="+mn-cs"/>
        <a:sym typeface="Trebuchet MS"/>
      </a:defRPr>
    </a:lvl3pPr>
    <a:lvl4pPr indent="685800" defTabSz="457200" latinLnBrk="0">
      <a:defRPr sz="1200">
        <a:latin typeface="+mn-lt"/>
        <a:ea typeface="+mn-ea"/>
        <a:cs typeface="+mn-cs"/>
        <a:sym typeface="Trebuchet MS"/>
      </a:defRPr>
    </a:lvl4pPr>
    <a:lvl5pPr indent="914400" defTabSz="457200" latinLnBrk="0">
      <a:defRPr sz="1200">
        <a:latin typeface="+mn-lt"/>
        <a:ea typeface="+mn-ea"/>
        <a:cs typeface="+mn-cs"/>
        <a:sym typeface="Trebuchet MS"/>
      </a:defRPr>
    </a:lvl5pPr>
    <a:lvl6pPr indent="1143000" defTabSz="457200" latinLnBrk="0">
      <a:defRPr sz="1200">
        <a:latin typeface="+mn-lt"/>
        <a:ea typeface="+mn-ea"/>
        <a:cs typeface="+mn-cs"/>
        <a:sym typeface="Trebuchet MS"/>
      </a:defRPr>
    </a:lvl6pPr>
    <a:lvl7pPr indent="1371600" defTabSz="457200" latinLnBrk="0">
      <a:defRPr sz="1200">
        <a:latin typeface="+mn-lt"/>
        <a:ea typeface="+mn-ea"/>
        <a:cs typeface="+mn-cs"/>
        <a:sym typeface="Trebuchet MS"/>
      </a:defRPr>
    </a:lvl7pPr>
    <a:lvl8pPr indent="1600200" defTabSz="457200" latinLnBrk="0">
      <a:defRPr sz="1200">
        <a:latin typeface="+mn-lt"/>
        <a:ea typeface="+mn-ea"/>
        <a:cs typeface="+mn-cs"/>
        <a:sym typeface="Trebuchet MS"/>
      </a:defRPr>
    </a:lvl8pPr>
    <a:lvl9pPr indent="1828800" defTabSz="457200" latinLnBrk="0">
      <a:defRPr sz="1200">
        <a:latin typeface="+mn-lt"/>
        <a:ea typeface="+mn-ea"/>
        <a:cs typeface="+mn-cs"/>
        <a:sym typeface="Trebuchet M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6.xml"/><Relationship Id="rId4" Type="http://schemas.openxmlformats.org/officeDocument/2006/relationships/hyperlink" Target="http://bit.ly/2TtBDfr" TargetMode="Externa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228250" y="2056633"/>
            <a:ext cx="4687500" cy="2048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0" name="Google Shape;10;p2"/>
          <p:cNvSpPr txBox="1">
            <a:spLocks noGrp="1"/>
          </p:cNvSpPr>
          <p:nvPr>
            <p:ph type="subTitle" idx="1"/>
          </p:nvPr>
        </p:nvSpPr>
        <p:spPr>
          <a:xfrm>
            <a:off x="3176100" y="4219400"/>
            <a:ext cx="2791800" cy="869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Tree>
    <p:extLst>
      <p:ext uri="{BB962C8B-B14F-4D97-AF65-F5344CB8AC3E}">
        <p14:creationId xmlns:p14="http://schemas.microsoft.com/office/powerpoint/2010/main" val="38758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713250" y="1673933"/>
            <a:ext cx="4557900" cy="26180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2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713250" y="4402067"/>
            <a:ext cx="4557900" cy="906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14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33810201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321"/>
        <p:cNvGrpSpPr/>
        <p:nvPr/>
      </p:nvGrpSpPr>
      <p:grpSpPr>
        <a:xfrm>
          <a:off x="0" y="0"/>
          <a:ext cx="0" cy="0"/>
          <a:chOff x="0" y="0"/>
          <a:chExt cx="0" cy="0"/>
        </a:xfrm>
      </p:grpSpPr>
      <p:grpSp>
        <p:nvGrpSpPr>
          <p:cNvPr id="1322" name="Google Shape;1322;p31"/>
          <p:cNvGrpSpPr/>
          <p:nvPr/>
        </p:nvGrpSpPr>
        <p:grpSpPr>
          <a:xfrm>
            <a:off x="96" y="33"/>
            <a:ext cx="9143969" cy="6857928"/>
            <a:chOff x="95" y="25"/>
            <a:chExt cx="9143969" cy="5143446"/>
          </a:xfrm>
        </p:grpSpPr>
        <p:sp>
          <p:nvSpPr>
            <p:cNvPr id="1323" name="Google Shape;1323;p31"/>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31"/>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31"/>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31"/>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31"/>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31"/>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31"/>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31"/>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31"/>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31"/>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31"/>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31"/>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31"/>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31"/>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31"/>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31"/>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31"/>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31"/>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31"/>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31"/>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31"/>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31"/>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31"/>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31"/>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31"/>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348" name="Google Shape;1348;p31"/>
          <p:cNvSpPr txBox="1">
            <a:spLocks noGrp="1"/>
          </p:cNvSpPr>
          <p:nvPr>
            <p:ph type="title"/>
          </p:nvPr>
        </p:nvSpPr>
        <p:spPr>
          <a:xfrm flipH="1">
            <a:off x="865691" y="2361867"/>
            <a:ext cx="3959100" cy="1059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solidFill>
                  <a:srgbClr val="212529"/>
                </a:solidFill>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349" name="Google Shape;1349;p31"/>
          <p:cNvSpPr txBox="1">
            <a:spLocks noGrp="1"/>
          </p:cNvSpPr>
          <p:nvPr>
            <p:ph type="subTitle" idx="1"/>
          </p:nvPr>
        </p:nvSpPr>
        <p:spPr>
          <a:xfrm flipH="1">
            <a:off x="865871" y="3421467"/>
            <a:ext cx="3959100" cy="1179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350" name="Google Shape;1350;p31"/>
          <p:cNvSpPr/>
          <p:nvPr/>
        </p:nvSpPr>
        <p:spPr>
          <a:xfrm>
            <a:off x="8157839" y="3669801"/>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31"/>
          <p:cNvSpPr/>
          <p:nvPr/>
        </p:nvSpPr>
        <p:spPr>
          <a:xfrm>
            <a:off x="6830914" y="4760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31"/>
          <p:cNvSpPr/>
          <p:nvPr/>
        </p:nvSpPr>
        <p:spPr>
          <a:xfrm>
            <a:off x="178600" y="3954118"/>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31"/>
          <p:cNvSpPr/>
          <p:nvPr/>
        </p:nvSpPr>
        <p:spPr>
          <a:xfrm>
            <a:off x="2503575" y="5576985"/>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31"/>
          <p:cNvSpPr/>
          <p:nvPr/>
        </p:nvSpPr>
        <p:spPr>
          <a:xfrm>
            <a:off x="653250" y="1014101"/>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31"/>
          <p:cNvSpPr/>
          <p:nvPr/>
        </p:nvSpPr>
        <p:spPr>
          <a:xfrm>
            <a:off x="653251" y="5522151"/>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56" name="Google Shape;1356;p31"/>
          <p:cNvGrpSpPr/>
          <p:nvPr/>
        </p:nvGrpSpPr>
        <p:grpSpPr>
          <a:xfrm>
            <a:off x="5032475" y="6143951"/>
            <a:ext cx="311900" cy="419600"/>
            <a:chOff x="8571050" y="1873050"/>
            <a:chExt cx="311900" cy="314700"/>
          </a:xfrm>
        </p:grpSpPr>
        <p:sp>
          <p:nvSpPr>
            <p:cNvPr id="1357" name="Google Shape;1357;p31"/>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31"/>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31"/>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31"/>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61" name="Google Shape;1361;p31"/>
          <p:cNvGrpSpPr/>
          <p:nvPr/>
        </p:nvGrpSpPr>
        <p:grpSpPr>
          <a:xfrm>
            <a:off x="3214985" y="1060545"/>
            <a:ext cx="686239" cy="298569"/>
            <a:chOff x="3798300" y="2287225"/>
            <a:chExt cx="730975" cy="238525"/>
          </a:xfrm>
        </p:grpSpPr>
        <p:sp>
          <p:nvSpPr>
            <p:cNvPr id="1362" name="Google Shape;1362;p31"/>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31"/>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64" name="Google Shape;1364;p31"/>
          <p:cNvGrpSpPr/>
          <p:nvPr/>
        </p:nvGrpSpPr>
        <p:grpSpPr>
          <a:xfrm>
            <a:off x="8157895" y="6247698"/>
            <a:ext cx="545748" cy="212137"/>
            <a:chOff x="5393300" y="2420750"/>
            <a:chExt cx="581325" cy="169475"/>
          </a:xfrm>
        </p:grpSpPr>
        <p:sp>
          <p:nvSpPr>
            <p:cNvPr id="1365" name="Google Shape;1365;p31"/>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31"/>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43515578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367"/>
        <p:cNvGrpSpPr/>
        <p:nvPr/>
      </p:nvGrpSpPr>
      <p:grpSpPr>
        <a:xfrm>
          <a:off x="0" y="0"/>
          <a:ext cx="0" cy="0"/>
          <a:chOff x="0" y="0"/>
          <a:chExt cx="0" cy="0"/>
        </a:xfrm>
      </p:grpSpPr>
      <p:grpSp>
        <p:nvGrpSpPr>
          <p:cNvPr id="1368" name="Google Shape;1368;p32"/>
          <p:cNvGrpSpPr/>
          <p:nvPr/>
        </p:nvGrpSpPr>
        <p:grpSpPr>
          <a:xfrm>
            <a:off x="96" y="33"/>
            <a:ext cx="9143969" cy="6857928"/>
            <a:chOff x="95" y="25"/>
            <a:chExt cx="9143969" cy="5143446"/>
          </a:xfrm>
        </p:grpSpPr>
        <p:sp>
          <p:nvSpPr>
            <p:cNvPr id="1369" name="Google Shape;1369;p3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3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3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3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3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3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3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3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3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3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3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3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3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2" name="Google Shape;1382;p3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3" name="Google Shape;1383;p3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3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3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3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7" name="Google Shape;1387;p3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8" name="Google Shape;1388;p3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3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3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3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2" name="Google Shape;1392;p3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3" name="Google Shape;1393;p3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394" name="Google Shape;1394;p32"/>
          <p:cNvSpPr txBox="1">
            <a:spLocks noGrp="1"/>
          </p:cNvSpPr>
          <p:nvPr>
            <p:ph type="title"/>
          </p:nvPr>
        </p:nvSpPr>
        <p:spPr>
          <a:xfrm>
            <a:off x="2781150" y="1907200"/>
            <a:ext cx="3581700" cy="81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1395" name="Google Shape;1395;p32"/>
          <p:cNvSpPr txBox="1">
            <a:spLocks noGrp="1"/>
          </p:cNvSpPr>
          <p:nvPr>
            <p:ph type="subTitle" idx="1"/>
          </p:nvPr>
        </p:nvSpPr>
        <p:spPr>
          <a:xfrm>
            <a:off x="2781150" y="3048833"/>
            <a:ext cx="3581700" cy="28948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396" name="Google Shape;1396;p32"/>
          <p:cNvSpPr txBox="1">
            <a:spLocks noGrp="1"/>
          </p:cNvSpPr>
          <p:nvPr>
            <p:ph type="title" idx="2"/>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397" name="Google Shape;1397;p32"/>
          <p:cNvSpPr/>
          <p:nvPr/>
        </p:nvSpPr>
        <p:spPr>
          <a:xfrm>
            <a:off x="8744476" y="4206301"/>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8" name="Google Shape;1398;p32"/>
          <p:cNvSpPr/>
          <p:nvPr/>
        </p:nvSpPr>
        <p:spPr>
          <a:xfrm>
            <a:off x="1771376" y="64244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9" name="Google Shape;1399;p32"/>
          <p:cNvSpPr/>
          <p:nvPr/>
        </p:nvSpPr>
        <p:spPr>
          <a:xfrm>
            <a:off x="1770113" y="656885"/>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0" name="Google Shape;1400;p32"/>
          <p:cNvSpPr/>
          <p:nvPr/>
        </p:nvSpPr>
        <p:spPr>
          <a:xfrm>
            <a:off x="250238" y="50174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1" name="Google Shape;1401;p32"/>
          <p:cNvSpPr/>
          <p:nvPr/>
        </p:nvSpPr>
        <p:spPr>
          <a:xfrm>
            <a:off x="8261475" y="1159552"/>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2" name="Google Shape;1402;p32"/>
          <p:cNvSpPr/>
          <p:nvPr/>
        </p:nvSpPr>
        <p:spPr>
          <a:xfrm>
            <a:off x="7064301" y="7186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3" name="Google Shape;1403;p32"/>
          <p:cNvSpPr/>
          <p:nvPr/>
        </p:nvSpPr>
        <p:spPr>
          <a:xfrm>
            <a:off x="1926901" y="2284751"/>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04" name="Google Shape;1404;p32"/>
          <p:cNvGrpSpPr/>
          <p:nvPr/>
        </p:nvGrpSpPr>
        <p:grpSpPr>
          <a:xfrm>
            <a:off x="6950888" y="6143951"/>
            <a:ext cx="311900" cy="419600"/>
            <a:chOff x="8571050" y="1873050"/>
            <a:chExt cx="311900" cy="314700"/>
          </a:xfrm>
        </p:grpSpPr>
        <p:sp>
          <p:nvSpPr>
            <p:cNvPr id="1405" name="Google Shape;1405;p3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6" name="Google Shape;1406;p3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7" name="Google Shape;1407;p3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8" name="Google Shape;1408;p3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409" name="Google Shape;1409;p32"/>
          <p:cNvGrpSpPr/>
          <p:nvPr/>
        </p:nvGrpSpPr>
        <p:grpSpPr>
          <a:xfrm flipH="1">
            <a:off x="6950901" y="4711434"/>
            <a:ext cx="730975" cy="318033"/>
            <a:chOff x="3798300" y="2287225"/>
            <a:chExt cx="730975" cy="238525"/>
          </a:xfrm>
        </p:grpSpPr>
        <p:sp>
          <p:nvSpPr>
            <p:cNvPr id="1410" name="Google Shape;1410;p32"/>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1" name="Google Shape;1411;p32"/>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412" name="Google Shape;1412;p32"/>
          <p:cNvGrpSpPr/>
          <p:nvPr/>
        </p:nvGrpSpPr>
        <p:grpSpPr>
          <a:xfrm flipH="1">
            <a:off x="4206325" y="6424500"/>
            <a:ext cx="529900" cy="199133"/>
            <a:chOff x="3898800" y="2624300"/>
            <a:chExt cx="529900" cy="149350"/>
          </a:xfrm>
        </p:grpSpPr>
        <p:sp>
          <p:nvSpPr>
            <p:cNvPr id="1413" name="Google Shape;1413;p32"/>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4" name="Google Shape;1414;p32"/>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381900991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415"/>
        <p:cNvGrpSpPr/>
        <p:nvPr/>
      </p:nvGrpSpPr>
      <p:grpSpPr>
        <a:xfrm>
          <a:off x="0" y="0"/>
          <a:ext cx="0" cy="0"/>
          <a:chOff x="0" y="0"/>
          <a:chExt cx="0" cy="0"/>
        </a:xfrm>
      </p:grpSpPr>
      <p:grpSp>
        <p:nvGrpSpPr>
          <p:cNvPr id="1416" name="Google Shape;1416;p33"/>
          <p:cNvGrpSpPr/>
          <p:nvPr/>
        </p:nvGrpSpPr>
        <p:grpSpPr>
          <a:xfrm>
            <a:off x="96" y="33"/>
            <a:ext cx="9143969" cy="6857928"/>
            <a:chOff x="95" y="25"/>
            <a:chExt cx="9143969" cy="5143446"/>
          </a:xfrm>
        </p:grpSpPr>
        <p:sp>
          <p:nvSpPr>
            <p:cNvPr id="1417" name="Google Shape;1417;p3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8" name="Google Shape;1418;p3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9" name="Google Shape;1419;p3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0" name="Google Shape;1420;p3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1" name="Google Shape;1421;p3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2" name="Google Shape;1422;p3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3" name="Google Shape;1423;p3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4" name="Google Shape;1424;p3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5" name="Google Shape;1425;p3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6" name="Google Shape;1426;p3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7" name="Google Shape;1427;p3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8" name="Google Shape;1428;p3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9" name="Google Shape;1429;p3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0" name="Google Shape;1430;p3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1" name="Google Shape;1431;p3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2" name="Google Shape;1432;p3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3" name="Google Shape;1433;p3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4" name="Google Shape;1434;p3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5" name="Google Shape;1435;p3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6" name="Google Shape;1436;p3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7" name="Google Shape;1437;p3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8" name="Google Shape;1438;p3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9" name="Google Shape;1439;p3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0" name="Google Shape;1440;p3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1" name="Google Shape;1441;p3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442" name="Google Shape;1442;p33"/>
          <p:cNvSpPr txBox="1">
            <a:spLocks noGrp="1"/>
          </p:cNvSpPr>
          <p:nvPr>
            <p:ph type="title"/>
          </p:nvPr>
        </p:nvSpPr>
        <p:spPr>
          <a:xfrm>
            <a:off x="713225" y="718667"/>
            <a:ext cx="77175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443" name="Google Shape;1443;p33"/>
          <p:cNvSpPr/>
          <p:nvPr/>
        </p:nvSpPr>
        <p:spPr>
          <a:xfrm>
            <a:off x="4781301" y="64018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4" name="Google Shape;1444;p33"/>
          <p:cNvSpPr/>
          <p:nvPr/>
        </p:nvSpPr>
        <p:spPr>
          <a:xfrm>
            <a:off x="1055051" y="62944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5" name="Google Shape;1445;p33"/>
          <p:cNvSpPr/>
          <p:nvPr/>
        </p:nvSpPr>
        <p:spPr>
          <a:xfrm>
            <a:off x="1397450" y="599718"/>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6" name="Google Shape;1446;p33"/>
          <p:cNvSpPr/>
          <p:nvPr/>
        </p:nvSpPr>
        <p:spPr>
          <a:xfrm>
            <a:off x="274538" y="48419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7" name="Google Shape;1447;p33"/>
          <p:cNvSpPr/>
          <p:nvPr/>
        </p:nvSpPr>
        <p:spPr>
          <a:xfrm>
            <a:off x="8687226" y="46598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8" name="Google Shape;1448;p33"/>
          <p:cNvSpPr/>
          <p:nvPr/>
        </p:nvSpPr>
        <p:spPr>
          <a:xfrm>
            <a:off x="274550" y="983067"/>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49" name="Google Shape;1449;p33"/>
          <p:cNvGrpSpPr/>
          <p:nvPr/>
        </p:nvGrpSpPr>
        <p:grpSpPr>
          <a:xfrm>
            <a:off x="8460400" y="6208151"/>
            <a:ext cx="311900" cy="419600"/>
            <a:chOff x="8571050" y="1873050"/>
            <a:chExt cx="311900" cy="314700"/>
          </a:xfrm>
        </p:grpSpPr>
        <p:sp>
          <p:nvSpPr>
            <p:cNvPr id="1450" name="Google Shape;1450;p33"/>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1" name="Google Shape;1451;p33"/>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2" name="Google Shape;1452;p33"/>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3" name="Google Shape;1453;p33"/>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454" name="Google Shape;1454;p33"/>
          <p:cNvGrpSpPr/>
          <p:nvPr/>
        </p:nvGrpSpPr>
        <p:grpSpPr>
          <a:xfrm>
            <a:off x="2972901" y="2288434"/>
            <a:ext cx="730975" cy="318033"/>
            <a:chOff x="3798300" y="2287225"/>
            <a:chExt cx="730975" cy="238525"/>
          </a:xfrm>
        </p:grpSpPr>
        <p:sp>
          <p:nvSpPr>
            <p:cNvPr id="1455" name="Google Shape;1455;p33"/>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6" name="Google Shape;1456;p33"/>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457" name="Google Shape;1457;p33"/>
          <p:cNvGrpSpPr/>
          <p:nvPr/>
        </p:nvGrpSpPr>
        <p:grpSpPr>
          <a:xfrm>
            <a:off x="7609843" y="942067"/>
            <a:ext cx="962713" cy="1618369"/>
            <a:chOff x="7609842" y="706550"/>
            <a:chExt cx="962713" cy="1213777"/>
          </a:xfrm>
        </p:grpSpPr>
        <p:sp>
          <p:nvSpPr>
            <p:cNvPr id="1458" name="Google Shape;1458;p33"/>
            <p:cNvSpPr/>
            <p:nvPr/>
          </p:nvSpPr>
          <p:spPr>
            <a:xfrm rot="989648">
              <a:off x="7706865" y="799316"/>
              <a:ext cx="768667" cy="794946"/>
            </a:xfrm>
            <a:custGeom>
              <a:avLst/>
              <a:gdLst/>
              <a:ahLst/>
              <a:cxnLst/>
              <a:rect l="l" t="t" r="r" b="b"/>
              <a:pathLst>
                <a:path w="30890" h="31943" extrusionOk="0">
                  <a:moveTo>
                    <a:pt x="14271" y="905"/>
                  </a:moveTo>
                  <a:cubicBezTo>
                    <a:pt x="15661" y="905"/>
                    <a:pt x="17062" y="1085"/>
                    <a:pt x="18414" y="1421"/>
                  </a:cubicBezTo>
                  <a:cubicBezTo>
                    <a:pt x="20882" y="2021"/>
                    <a:pt x="23184" y="3122"/>
                    <a:pt x="25218" y="4623"/>
                  </a:cubicBezTo>
                  <a:cubicBezTo>
                    <a:pt x="26953" y="5958"/>
                    <a:pt x="28487" y="7692"/>
                    <a:pt x="29188" y="9760"/>
                  </a:cubicBezTo>
                  <a:cubicBezTo>
                    <a:pt x="29688" y="11295"/>
                    <a:pt x="29722" y="13029"/>
                    <a:pt x="29688" y="14630"/>
                  </a:cubicBezTo>
                  <a:cubicBezTo>
                    <a:pt x="29655" y="16432"/>
                    <a:pt x="29321" y="18200"/>
                    <a:pt x="28688" y="19868"/>
                  </a:cubicBezTo>
                  <a:cubicBezTo>
                    <a:pt x="27654" y="22536"/>
                    <a:pt x="25552" y="24671"/>
                    <a:pt x="22917" y="25772"/>
                  </a:cubicBezTo>
                  <a:cubicBezTo>
                    <a:pt x="22283" y="26039"/>
                    <a:pt x="21649" y="26239"/>
                    <a:pt x="20982" y="26372"/>
                  </a:cubicBezTo>
                  <a:cubicBezTo>
                    <a:pt x="20782" y="26439"/>
                    <a:pt x="20649" y="26639"/>
                    <a:pt x="20649" y="26839"/>
                  </a:cubicBezTo>
                  <a:lnTo>
                    <a:pt x="20649" y="31009"/>
                  </a:lnTo>
                  <a:lnTo>
                    <a:pt x="9919" y="31009"/>
                  </a:lnTo>
                  <a:cubicBezTo>
                    <a:pt x="9954" y="29624"/>
                    <a:pt x="10011" y="28218"/>
                    <a:pt x="10041" y="26839"/>
                  </a:cubicBezTo>
                  <a:cubicBezTo>
                    <a:pt x="10027" y="26717"/>
                    <a:pt x="9977" y="26622"/>
                    <a:pt x="9907" y="26552"/>
                  </a:cubicBezTo>
                  <a:lnTo>
                    <a:pt x="9907" y="26552"/>
                  </a:lnTo>
                  <a:cubicBezTo>
                    <a:pt x="9721" y="26289"/>
                    <a:pt x="9324" y="26164"/>
                    <a:pt x="9074" y="26039"/>
                  </a:cubicBezTo>
                  <a:cubicBezTo>
                    <a:pt x="8507" y="25772"/>
                    <a:pt x="7973" y="25505"/>
                    <a:pt x="7439" y="25205"/>
                  </a:cubicBezTo>
                  <a:cubicBezTo>
                    <a:pt x="5805" y="24337"/>
                    <a:pt x="4370" y="23170"/>
                    <a:pt x="3269" y="21736"/>
                  </a:cubicBezTo>
                  <a:cubicBezTo>
                    <a:pt x="1768" y="19667"/>
                    <a:pt x="1068" y="17166"/>
                    <a:pt x="1268" y="14630"/>
                  </a:cubicBezTo>
                  <a:cubicBezTo>
                    <a:pt x="1368" y="12796"/>
                    <a:pt x="1768" y="10961"/>
                    <a:pt x="2402" y="9227"/>
                  </a:cubicBezTo>
                  <a:cubicBezTo>
                    <a:pt x="2869" y="7826"/>
                    <a:pt x="3570" y="6458"/>
                    <a:pt x="4504" y="5257"/>
                  </a:cubicBezTo>
                  <a:cubicBezTo>
                    <a:pt x="6908" y="2197"/>
                    <a:pt x="10550" y="905"/>
                    <a:pt x="14271" y="905"/>
                  </a:cubicBezTo>
                  <a:close/>
                  <a:moveTo>
                    <a:pt x="14198" y="1"/>
                  </a:moveTo>
                  <a:cubicBezTo>
                    <a:pt x="11110" y="1"/>
                    <a:pt x="8063" y="840"/>
                    <a:pt x="5604" y="2822"/>
                  </a:cubicBezTo>
                  <a:cubicBezTo>
                    <a:pt x="3069" y="4923"/>
                    <a:pt x="1668" y="7959"/>
                    <a:pt x="868" y="11128"/>
                  </a:cubicBezTo>
                  <a:cubicBezTo>
                    <a:pt x="101" y="14097"/>
                    <a:pt x="0" y="17332"/>
                    <a:pt x="1301" y="20201"/>
                  </a:cubicBezTo>
                  <a:cubicBezTo>
                    <a:pt x="2202" y="22169"/>
                    <a:pt x="3636" y="23870"/>
                    <a:pt x="5471" y="25105"/>
                  </a:cubicBezTo>
                  <a:cubicBezTo>
                    <a:pt x="6605" y="25805"/>
                    <a:pt x="7773" y="26472"/>
                    <a:pt x="9007" y="27039"/>
                  </a:cubicBezTo>
                  <a:cubicBezTo>
                    <a:pt x="9037" y="27054"/>
                    <a:pt x="9067" y="27069"/>
                    <a:pt x="9097" y="27084"/>
                  </a:cubicBezTo>
                  <a:lnTo>
                    <a:pt x="9097" y="27084"/>
                  </a:lnTo>
                  <a:cubicBezTo>
                    <a:pt x="9037" y="28540"/>
                    <a:pt x="9005" y="30023"/>
                    <a:pt x="8974" y="31476"/>
                  </a:cubicBezTo>
                  <a:cubicBezTo>
                    <a:pt x="8974" y="31743"/>
                    <a:pt x="9174" y="31943"/>
                    <a:pt x="9441" y="31943"/>
                  </a:cubicBezTo>
                  <a:lnTo>
                    <a:pt x="21116" y="31943"/>
                  </a:lnTo>
                  <a:cubicBezTo>
                    <a:pt x="21349" y="31943"/>
                    <a:pt x="21583" y="31743"/>
                    <a:pt x="21583" y="31476"/>
                  </a:cubicBezTo>
                  <a:lnTo>
                    <a:pt x="21583" y="27194"/>
                  </a:lnTo>
                  <a:lnTo>
                    <a:pt x="21583" y="27194"/>
                  </a:lnTo>
                  <a:cubicBezTo>
                    <a:pt x="24314" y="26505"/>
                    <a:pt x="26719" y="24844"/>
                    <a:pt x="28354" y="22536"/>
                  </a:cubicBezTo>
                  <a:cubicBezTo>
                    <a:pt x="30489" y="19434"/>
                    <a:pt x="30889" y="15464"/>
                    <a:pt x="30522" y="11762"/>
                  </a:cubicBezTo>
                  <a:cubicBezTo>
                    <a:pt x="30422" y="10527"/>
                    <a:pt x="30089" y="9327"/>
                    <a:pt x="29555" y="8226"/>
                  </a:cubicBezTo>
                  <a:cubicBezTo>
                    <a:pt x="29021" y="7225"/>
                    <a:pt x="28354" y="6258"/>
                    <a:pt x="27520" y="5457"/>
                  </a:cubicBezTo>
                  <a:cubicBezTo>
                    <a:pt x="25685" y="3589"/>
                    <a:pt x="23451" y="2188"/>
                    <a:pt x="20982" y="1288"/>
                  </a:cubicBezTo>
                  <a:cubicBezTo>
                    <a:pt x="18852" y="473"/>
                    <a:pt x="16514" y="1"/>
                    <a:pt x="14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9" name="Google Shape;1459;p33"/>
            <p:cNvSpPr/>
            <p:nvPr/>
          </p:nvSpPr>
          <p:spPr>
            <a:xfrm rot="989648">
              <a:off x="7740797" y="1550275"/>
              <a:ext cx="432484" cy="144217"/>
            </a:xfrm>
            <a:custGeom>
              <a:avLst/>
              <a:gdLst/>
              <a:ahLst/>
              <a:cxnLst/>
              <a:rect l="l" t="t" r="r" b="b"/>
              <a:pathLst>
                <a:path w="17380" h="5795" extrusionOk="0">
                  <a:moveTo>
                    <a:pt x="2825" y="0"/>
                  </a:moveTo>
                  <a:cubicBezTo>
                    <a:pt x="2210" y="0"/>
                    <a:pt x="1627" y="195"/>
                    <a:pt x="1101" y="504"/>
                  </a:cubicBezTo>
                  <a:cubicBezTo>
                    <a:pt x="401" y="1005"/>
                    <a:pt x="0" y="1838"/>
                    <a:pt x="67" y="2706"/>
                  </a:cubicBezTo>
                  <a:cubicBezTo>
                    <a:pt x="67" y="4340"/>
                    <a:pt x="1501" y="5141"/>
                    <a:pt x="2902" y="5474"/>
                  </a:cubicBezTo>
                  <a:cubicBezTo>
                    <a:pt x="4103" y="5688"/>
                    <a:pt x="5326" y="5795"/>
                    <a:pt x="6535" y="5795"/>
                  </a:cubicBezTo>
                  <a:cubicBezTo>
                    <a:pt x="6837" y="5795"/>
                    <a:pt x="7139" y="5788"/>
                    <a:pt x="7439" y="5775"/>
                  </a:cubicBezTo>
                  <a:cubicBezTo>
                    <a:pt x="9107" y="5775"/>
                    <a:pt x="10741" y="5775"/>
                    <a:pt x="12409" y="5708"/>
                  </a:cubicBezTo>
                  <a:cubicBezTo>
                    <a:pt x="13510" y="5708"/>
                    <a:pt x="14644" y="5574"/>
                    <a:pt x="15745" y="5374"/>
                  </a:cubicBezTo>
                  <a:cubicBezTo>
                    <a:pt x="16345" y="5274"/>
                    <a:pt x="16846" y="4874"/>
                    <a:pt x="17046" y="4274"/>
                  </a:cubicBezTo>
                  <a:cubicBezTo>
                    <a:pt x="17346" y="3440"/>
                    <a:pt x="17379" y="2506"/>
                    <a:pt x="17146" y="1638"/>
                  </a:cubicBezTo>
                  <a:cubicBezTo>
                    <a:pt x="16779" y="538"/>
                    <a:pt x="15778" y="4"/>
                    <a:pt x="14644" y="4"/>
                  </a:cubicBezTo>
                  <a:cubicBezTo>
                    <a:pt x="14077" y="37"/>
                    <a:pt x="14077" y="871"/>
                    <a:pt x="14644" y="938"/>
                  </a:cubicBezTo>
                  <a:cubicBezTo>
                    <a:pt x="15445" y="938"/>
                    <a:pt x="16079" y="1271"/>
                    <a:pt x="16279" y="2072"/>
                  </a:cubicBezTo>
                  <a:cubicBezTo>
                    <a:pt x="16412" y="2672"/>
                    <a:pt x="16379" y="3306"/>
                    <a:pt x="16179" y="3907"/>
                  </a:cubicBezTo>
                  <a:cubicBezTo>
                    <a:pt x="16145" y="4007"/>
                    <a:pt x="16112" y="4140"/>
                    <a:pt x="16045" y="4240"/>
                  </a:cubicBezTo>
                  <a:cubicBezTo>
                    <a:pt x="15845" y="4340"/>
                    <a:pt x="15612" y="4440"/>
                    <a:pt x="15378" y="4474"/>
                  </a:cubicBezTo>
                  <a:cubicBezTo>
                    <a:pt x="14477" y="4640"/>
                    <a:pt x="13543" y="4741"/>
                    <a:pt x="12609" y="4774"/>
                  </a:cubicBezTo>
                  <a:cubicBezTo>
                    <a:pt x="11275" y="4841"/>
                    <a:pt x="9941" y="4841"/>
                    <a:pt x="8607" y="4841"/>
                  </a:cubicBezTo>
                  <a:cubicBezTo>
                    <a:pt x="7939" y="4841"/>
                    <a:pt x="7247" y="4857"/>
                    <a:pt x="6547" y="4857"/>
                  </a:cubicBezTo>
                  <a:cubicBezTo>
                    <a:pt x="5846" y="4857"/>
                    <a:pt x="5137" y="4841"/>
                    <a:pt x="4437" y="4774"/>
                  </a:cubicBezTo>
                  <a:cubicBezTo>
                    <a:pt x="3336" y="4674"/>
                    <a:pt x="1335" y="4440"/>
                    <a:pt x="1001" y="3106"/>
                  </a:cubicBezTo>
                  <a:cubicBezTo>
                    <a:pt x="868" y="2539"/>
                    <a:pt x="1001" y="1939"/>
                    <a:pt x="1368" y="1472"/>
                  </a:cubicBezTo>
                  <a:cubicBezTo>
                    <a:pt x="1770" y="1131"/>
                    <a:pt x="2288" y="934"/>
                    <a:pt x="2813" y="934"/>
                  </a:cubicBezTo>
                  <a:cubicBezTo>
                    <a:pt x="2854" y="934"/>
                    <a:pt x="2895" y="935"/>
                    <a:pt x="2936" y="938"/>
                  </a:cubicBezTo>
                  <a:cubicBezTo>
                    <a:pt x="3503" y="871"/>
                    <a:pt x="3503" y="37"/>
                    <a:pt x="2936" y="4"/>
                  </a:cubicBezTo>
                  <a:lnTo>
                    <a:pt x="2969" y="4"/>
                  </a:lnTo>
                  <a:cubicBezTo>
                    <a:pt x="2921" y="1"/>
                    <a:pt x="2873" y="0"/>
                    <a:pt x="28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0" name="Google Shape;1460;p33"/>
            <p:cNvSpPr/>
            <p:nvPr/>
          </p:nvSpPr>
          <p:spPr>
            <a:xfrm rot="989648">
              <a:off x="7711062" y="1658177"/>
              <a:ext cx="445772" cy="137049"/>
            </a:xfrm>
            <a:custGeom>
              <a:avLst/>
              <a:gdLst/>
              <a:ahLst/>
              <a:cxnLst/>
              <a:rect l="l" t="t" r="r" b="b"/>
              <a:pathLst>
                <a:path w="17914" h="5507" extrusionOk="0">
                  <a:moveTo>
                    <a:pt x="15484" y="1"/>
                  </a:moveTo>
                  <a:cubicBezTo>
                    <a:pt x="15116" y="1"/>
                    <a:pt x="14856" y="608"/>
                    <a:pt x="15245" y="914"/>
                  </a:cubicBezTo>
                  <a:cubicBezTo>
                    <a:pt x="15879" y="1314"/>
                    <a:pt x="17046" y="2182"/>
                    <a:pt x="16613" y="3082"/>
                  </a:cubicBezTo>
                  <a:cubicBezTo>
                    <a:pt x="16346" y="3683"/>
                    <a:pt x="15579" y="4016"/>
                    <a:pt x="14945" y="4183"/>
                  </a:cubicBezTo>
                  <a:cubicBezTo>
                    <a:pt x="13844" y="4416"/>
                    <a:pt x="12743" y="4517"/>
                    <a:pt x="11642" y="4517"/>
                  </a:cubicBezTo>
                  <a:cubicBezTo>
                    <a:pt x="10792" y="4550"/>
                    <a:pt x="9950" y="4567"/>
                    <a:pt x="9107" y="4567"/>
                  </a:cubicBezTo>
                  <a:cubicBezTo>
                    <a:pt x="8265" y="4567"/>
                    <a:pt x="7423" y="4550"/>
                    <a:pt x="6572" y="4517"/>
                  </a:cubicBezTo>
                  <a:cubicBezTo>
                    <a:pt x="5104" y="4517"/>
                    <a:pt x="3637" y="4283"/>
                    <a:pt x="2236" y="3883"/>
                  </a:cubicBezTo>
                  <a:cubicBezTo>
                    <a:pt x="1602" y="3683"/>
                    <a:pt x="1202" y="3382"/>
                    <a:pt x="1102" y="2682"/>
                  </a:cubicBezTo>
                  <a:cubicBezTo>
                    <a:pt x="1001" y="1781"/>
                    <a:pt x="2202" y="1281"/>
                    <a:pt x="2836" y="914"/>
                  </a:cubicBezTo>
                  <a:cubicBezTo>
                    <a:pt x="3241" y="625"/>
                    <a:pt x="2969" y="35"/>
                    <a:pt x="2564" y="35"/>
                  </a:cubicBezTo>
                  <a:cubicBezTo>
                    <a:pt x="2501" y="35"/>
                    <a:pt x="2436" y="49"/>
                    <a:pt x="2369" y="80"/>
                  </a:cubicBezTo>
                  <a:cubicBezTo>
                    <a:pt x="1602" y="547"/>
                    <a:pt x="701" y="1014"/>
                    <a:pt x="334" y="1881"/>
                  </a:cubicBezTo>
                  <a:cubicBezTo>
                    <a:pt x="1" y="2782"/>
                    <a:pt x="301" y="3783"/>
                    <a:pt x="1068" y="4350"/>
                  </a:cubicBezTo>
                  <a:cubicBezTo>
                    <a:pt x="2202" y="5184"/>
                    <a:pt x="4037" y="5250"/>
                    <a:pt x="5405" y="5350"/>
                  </a:cubicBezTo>
                  <a:cubicBezTo>
                    <a:pt x="6656" y="5455"/>
                    <a:pt x="7906" y="5507"/>
                    <a:pt x="9157" y="5507"/>
                  </a:cubicBezTo>
                  <a:cubicBezTo>
                    <a:pt x="9908" y="5507"/>
                    <a:pt x="10658" y="5488"/>
                    <a:pt x="11409" y="5451"/>
                  </a:cubicBezTo>
                  <a:cubicBezTo>
                    <a:pt x="12743" y="5384"/>
                    <a:pt x="14278" y="5451"/>
                    <a:pt x="15545" y="4984"/>
                  </a:cubicBezTo>
                  <a:cubicBezTo>
                    <a:pt x="16412" y="4683"/>
                    <a:pt x="17346" y="4083"/>
                    <a:pt x="17580" y="3149"/>
                  </a:cubicBezTo>
                  <a:cubicBezTo>
                    <a:pt x="17914" y="1815"/>
                    <a:pt x="16679" y="747"/>
                    <a:pt x="15712" y="80"/>
                  </a:cubicBezTo>
                  <a:cubicBezTo>
                    <a:pt x="15634" y="25"/>
                    <a:pt x="15557" y="1"/>
                    <a:pt x="15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1" name="Google Shape;1461;p33"/>
            <p:cNvSpPr/>
            <p:nvPr/>
          </p:nvSpPr>
          <p:spPr>
            <a:xfrm rot="989648">
              <a:off x="7738185" y="1755061"/>
              <a:ext cx="345514" cy="118658"/>
            </a:xfrm>
            <a:custGeom>
              <a:avLst/>
              <a:gdLst/>
              <a:ahLst/>
              <a:cxnLst/>
              <a:rect l="l" t="t" r="r" b="b"/>
              <a:pathLst>
                <a:path w="13885" h="4768" extrusionOk="0">
                  <a:moveTo>
                    <a:pt x="585" y="0"/>
                  </a:moveTo>
                  <a:cubicBezTo>
                    <a:pt x="315" y="0"/>
                    <a:pt x="1" y="242"/>
                    <a:pt x="41" y="606"/>
                  </a:cubicBezTo>
                  <a:cubicBezTo>
                    <a:pt x="308" y="2474"/>
                    <a:pt x="2376" y="3741"/>
                    <a:pt x="4010" y="4242"/>
                  </a:cubicBezTo>
                  <a:cubicBezTo>
                    <a:pt x="5090" y="4591"/>
                    <a:pt x="6218" y="4768"/>
                    <a:pt x="7347" y="4768"/>
                  </a:cubicBezTo>
                  <a:cubicBezTo>
                    <a:pt x="8695" y="4768"/>
                    <a:pt x="10045" y="4516"/>
                    <a:pt x="11316" y="4008"/>
                  </a:cubicBezTo>
                  <a:cubicBezTo>
                    <a:pt x="12817" y="3374"/>
                    <a:pt x="13884" y="2173"/>
                    <a:pt x="13884" y="472"/>
                  </a:cubicBezTo>
                  <a:cubicBezTo>
                    <a:pt x="13851" y="189"/>
                    <a:pt x="13626" y="47"/>
                    <a:pt x="13405" y="47"/>
                  </a:cubicBezTo>
                  <a:cubicBezTo>
                    <a:pt x="13184" y="47"/>
                    <a:pt x="12967" y="189"/>
                    <a:pt x="12950" y="472"/>
                  </a:cubicBezTo>
                  <a:cubicBezTo>
                    <a:pt x="12950" y="3007"/>
                    <a:pt x="9948" y="3674"/>
                    <a:pt x="7947" y="3808"/>
                  </a:cubicBezTo>
                  <a:cubicBezTo>
                    <a:pt x="7729" y="3821"/>
                    <a:pt x="7507" y="3828"/>
                    <a:pt x="7280" y="3828"/>
                  </a:cubicBezTo>
                  <a:cubicBezTo>
                    <a:pt x="5249" y="3828"/>
                    <a:pt x="2929" y="3264"/>
                    <a:pt x="1609" y="1673"/>
                  </a:cubicBezTo>
                  <a:cubicBezTo>
                    <a:pt x="1275" y="1306"/>
                    <a:pt x="1042" y="839"/>
                    <a:pt x="942" y="339"/>
                  </a:cubicBezTo>
                  <a:cubicBezTo>
                    <a:pt x="915" y="102"/>
                    <a:pt x="76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2" name="Google Shape;1462;p33"/>
            <p:cNvSpPr/>
            <p:nvPr/>
          </p:nvSpPr>
          <p:spPr>
            <a:xfrm rot="989648">
              <a:off x="7929688" y="1020825"/>
              <a:ext cx="254837" cy="567758"/>
            </a:xfrm>
            <a:custGeom>
              <a:avLst/>
              <a:gdLst/>
              <a:ahLst/>
              <a:cxnLst/>
              <a:rect l="l" t="t" r="r" b="b"/>
              <a:pathLst>
                <a:path w="10241" h="22814" extrusionOk="0">
                  <a:moveTo>
                    <a:pt x="8506" y="1114"/>
                  </a:moveTo>
                  <a:cubicBezTo>
                    <a:pt x="8573" y="1148"/>
                    <a:pt x="8640" y="1214"/>
                    <a:pt x="8706" y="1281"/>
                  </a:cubicBezTo>
                  <a:cubicBezTo>
                    <a:pt x="8973" y="1681"/>
                    <a:pt x="9040" y="2148"/>
                    <a:pt x="8906" y="2615"/>
                  </a:cubicBezTo>
                  <a:cubicBezTo>
                    <a:pt x="8697" y="3525"/>
                    <a:pt x="8167" y="4299"/>
                    <a:pt x="7466" y="4853"/>
                  </a:cubicBezTo>
                  <a:lnTo>
                    <a:pt x="7466" y="4853"/>
                  </a:lnTo>
                  <a:cubicBezTo>
                    <a:pt x="7482" y="4174"/>
                    <a:pt x="7526" y="3495"/>
                    <a:pt x="7606" y="2816"/>
                  </a:cubicBezTo>
                  <a:cubicBezTo>
                    <a:pt x="7639" y="2382"/>
                    <a:pt x="7739" y="1982"/>
                    <a:pt x="7939" y="1581"/>
                  </a:cubicBezTo>
                  <a:cubicBezTo>
                    <a:pt x="7953" y="1562"/>
                    <a:pt x="7963" y="1549"/>
                    <a:pt x="7969" y="1541"/>
                  </a:cubicBezTo>
                  <a:lnTo>
                    <a:pt x="7969" y="1541"/>
                  </a:lnTo>
                  <a:cubicBezTo>
                    <a:pt x="7967" y="1545"/>
                    <a:pt x="7965" y="1548"/>
                    <a:pt x="7967" y="1548"/>
                  </a:cubicBezTo>
                  <a:cubicBezTo>
                    <a:pt x="7970" y="1548"/>
                    <a:pt x="7980" y="1540"/>
                    <a:pt x="8006" y="1515"/>
                  </a:cubicBezTo>
                  <a:lnTo>
                    <a:pt x="8139" y="1381"/>
                  </a:lnTo>
                  <a:cubicBezTo>
                    <a:pt x="8206" y="1314"/>
                    <a:pt x="8306" y="1248"/>
                    <a:pt x="8406" y="1181"/>
                  </a:cubicBezTo>
                  <a:cubicBezTo>
                    <a:pt x="8473" y="1114"/>
                    <a:pt x="8439" y="1114"/>
                    <a:pt x="8506" y="1114"/>
                  </a:cubicBezTo>
                  <a:close/>
                  <a:moveTo>
                    <a:pt x="1735" y="981"/>
                  </a:moveTo>
                  <a:cubicBezTo>
                    <a:pt x="1840" y="981"/>
                    <a:pt x="1953" y="1076"/>
                    <a:pt x="2068" y="1314"/>
                  </a:cubicBezTo>
                  <a:cubicBezTo>
                    <a:pt x="2302" y="1948"/>
                    <a:pt x="2402" y="2615"/>
                    <a:pt x="2368" y="3316"/>
                  </a:cubicBezTo>
                  <a:cubicBezTo>
                    <a:pt x="2390" y="3832"/>
                    <a:pt x="2412" y="4348"/>
                    <a:pt x="2424" y="4864"/>
                  </a:cubicBezTo>
                  <a:lnTo>
                    <a:pt x="2424" y="4864"/>
                  </a:lnTo>
                  <a:cubicBezTo>
                    <a:pt x="1650" y="4192"/>
                    <a:pt x="1194" y="3234"/>
                    <a:pt x="1168" y="2215"/>
                  </a:cubicBezTo>
                  <a:cubicBezTo>
                    <a:pt x="1168" y="1863"/>
                    <a:pt x="1414" y="981"/>
                    <a:pt x="1735" y="981"/>
                  </a:cubicBezTo>
                  <a:close/>
                  <a:moveTo>
                    <a:pt x="1749" y="0"/>
                  </a:moveTo>
                  <a:cubicBezTo>
                    <a:pt x="1041" y="0"/>
                    <a:pt x="469" y="806"/>
                    <a:pt x="334" y="1481"/>
                  </a:cubicBezTo>
                  <a:cubicBezTo>
                    <a:pt x="0" y="2849"/>
                    <a:pt x="601" y="4383"/>
                    <a:pt x="1568" y="5384"/>
                  </a:cubicBezTo>
                  <a:cubicBezTo>
                    <a:pt x="1833" y="5654"/>
                    <a:pt x="2127" y="5881"/>
                    <a:pt x="2440" y="6066"/>
                  </a:cubicBezTo>
                  <a:lnTo>
                    <a:pt x="2440" y="6066"/>
                  </a:lnTo>
                  <a:cubicBezTo>
                    <a:pt x="2468" y="8082"/>
                    <a:pt x="2467" y="10068"/>
                    <a:pt x="2435" y="12055"/>
                  </a:cubicBezTo>
                  <a:cubicBezTo>
                    <a:pt x="2402" y="15391"/>
                    <a:pt x="2335" y="18727"/>
                    <a:pt x="2268" y="22096"/>
                  </a:cubicBezTo>
                  <a:lnTo>
                    <a:pt x="2268" y="22363"/>
                  </a:lnTo>
                  <a:cubicBezTo>
                    <a:pt x="2285" y="22646"/>
                    <a:pt x="2502" y="22788"/>
                    <a:pt x="2723" y="22788"/>
                  </a:cubicBezTo>
                  <a:cubicBezTo>
                    <a:pt x="2944" y="22788"/>
                    <a:pt x="3169" y="22646"/>
                    <a:pt x="3202" y="22363"/>
                  </a:cubicBezTo>
                  <a:lnTo>
                    <a:pt x="3169" y="22363"/>
                  </a:lnTo>
                  <a:cubicBezTo>
                    <a:pt x="3169" y="18960"/>
                    <a:pt x="3336" y="15558"/>
                    <a:pt x="3369" y="12122"/>
                  </a:cubicBezTo>
                  <a:cubicBezTo>
                    <a:pt x="3396" y="10249"/>
                    <a:pt x="3401" y="8375"/>
                    <a:pt x="3385" y="6484"/>
                  </a:cubicBezTo>
                  <a:lnTo>
                    <a:pt x="3385" y="6484"/>
                  </a:lnTo>
                  <a:cubicBezTo>
                    <a:pt x="3855" y="6631"/>
                    <a:pt x="4348" y="6702"/>
                    <a:pt x="4843" y="6702"/>
                  </a:cubicBezTo>
                  <a:cubicBezTo>
                    <a:pt x="5404" y="6702"/>
                    <a:pt x="5967" y="6610"/>
                    <a:pt x="6502" y="6432"/>
                  </a:cubicBezTo>
                  <a:lnTo>
                    <a:pt x="6502" y="6432"/>
                  </a:lnTo>
                  <a:cubicBezTo>
                    <a:pt x="6503" y="6472"/>
                    <a:pt x="6504" y="6512"/>
                    <a:pt x="6505" y="6552"/>
                  </a:cubicBezTo>
                  <a:cubicBezTo>
                    <a:pt x="6538" y="8720"/>
                    <a:pt x="6605" y="10888"/>
                    <a:pt x="6605" y="13056"/>
                  </a:cubicBezTo>
                  <a:cubicBezTo>
                    <a:pt x="6638" y="15992"/>
                    <a:pt x="6571" y="18960"/>
                    <a:pt x="6505" y="21896"/>
                  </a:cubicBezTo>
                  <a:lnTo>
                    <a:pt x="6505" y="22363"/>
                  </a:lnTo>
                  <a:cubicBezTo>
                    <a:pt x="6488" y="22663"/>
                    <a:pt x="6713" y="22813"/>
                    <a:pt x="6947" y="22813"/>
                  </a:cubicBezTo>
                  <a:cubicBezTo>
                    <a:pt x="7180" y="22813"/>
                    <a:pt x="7422" y="22663"/>
                    <a:pt x="7439" y="22363"/>
                  </a:cubicBezTo>
                  <a:cubicBezTo>
                    <a:pt x="7505" y="20628"/>
                    <a:pt x="7539" y="18894"/>
                    <a:pt x="7572" y="17159"/>
                  </a:cubicBezTo>
                  <a:cubicBezTo>
                    <a:pt x="7606" y="13490"/>
                    <a:pt x="7472" y="9854"/>
                    <a:pt x="7472" y="6218"/>
                  </a:cubicBezTo>
                  <a:cubicBezTo>
                    <a:pt x="7470" y="6144"/>
                    <a:pt x="7468" y="6071"/>
                    <a:pt x="7466" y="5997"/>
                  </a:cubicBezTo>
                  <a:lnTo>
                    <a:pt x="7466" y="5997"/>
                  </a:lnTo>
                  <a:cubicBezTo>
                    <a:pt x="7846" y="5776"/>
                    <a:pt x="8198" y="5504"/>
                    <a:pt x="8506" y="5184"/>
                  </a:cubicBezTo>
                  <a:cubicBezTo>
                    <a:pt x="9440" y="4217"/>
                    <a:pt x="10241" y="2582"/>
                    <a:pt x="9740" y="1248"/>
                  </a:cubicBezTo>
                  <a:cubicBezTo>
                    <a:pt x="9530" y="664"/>
                    <a:pt x="9026" y="194"/>
                    <a:pt x="8479" y="194"/>
                  </a:cubicBezTo>
                  <a:cubicBezTo>
                    <a:pt x="8244" y="194"/>
                    <a:pt x="8002" y="280"/>
                    <a:pt x="7772" y="480"/>
                  </a:cubicBezTo>
                  <a:cubicBezTo>
                    <a:pt x="7539" y="647"/>
                    <a:pt x="7305" y="847"/>
                    <a:pt x="7139" y="1081"/>
                  </a:cubicBezTo>
                  <a:cubicBezTo>
                    <a:pt x="6872" y="1581"/>
                    <a:pt x="6705" y="2148"/>
                    <a:pt x="6672" y="2749"/>
                  </a:cubicBezTo>
                  <a:cubicBezTo>
                    <a:pt x="6577" y="3626"/>
                    <a:pt x="6516" y="4521"/>
                    <a:pt x="6500" y="5432"/>
                  </a:cubicBezTo>
                  <a:lnTo>
                    <a:pt x="6500" y="5432"/>
                  </a:lnTo>
                  <a:cubicBezTo>
                    <a:pt x="5985" y="5655"/>
                    <a:pt x="5428" y="5777"/>
                    <a:pt x="4868" y="5777"/>
                  </a:cubicBezTo>
                  <a:cubicBezTo>
                    <a:pt x="4364" y="5777"/>
                    <a:pt x="3857" y="5679"/>
                    <a:pt x="3374" y="5466"/>
                  </a:cubicBezTo>
                  <a:lnTo>
                    <a:pt x="3374" y="5466"/>
                  </a:lnTo>
                  <a:cubicBezTo>
                    <a:pt x="3373" y="5339"/>
                    <a:pt x="3371" y="5211"/>
                    <a:pt x="3369" y="5084"/>
                  </a:cubicBezTo>
                  <a:cubicBezTo>
                    <a:pt x="3369" y="4283"/>
                    <a:pt x="3336" y="3483"/>
                    <a:pt x="3269" y="2649"/>
                  </a:cubicBezTo>
                  <a:cubicBezTo>
                    <a:pt x="3202" y="1848"/>
                    <a:pt x="3102" y="647"/>
                    <a:pt x="2268" y="147"/>
                  </a:cubicBezTo>
                  <a:cubicBezTo>
                    <a:pt x="2090" y="45"/>
                    <a:pt x="1916"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3" name="Google Shape;1463;p33"/>
            <p:cNvSpPr/>
            <p:nvPr/>
          </p:nvSpPr>
          <p:spPr>
            <a:xfrm rot="989648">
              <a:off x="7866627" y="837711"/>
              <a:ext cx="187327" cy="223380"/>
            </a:xfrm>
            <a:custGeom>
              <a:avLst/>
              <a:gdLst/>
              <a:ahLst/>
              <a:cxnLst/>
              <a:rect l="l" t="t" r="r" b="b"/>
              <a:pathLst>
                <a:path w="7528" h="8976" extrusionOk="0">
                  <a:moveTo>
                    <a:pt x="289" y="8182"/>
                  </a:moveTo>
                  <a:cubicBezTo>
                    <a:pt x="289" y="8192"/>
                    <a:pt x="286" y="8203"/>
                    <a:pt x="282" y="8212"/>
                  </a:cubicBezTo>
                  <a:lnTo>
                    <a:pt x="282" y="8212"/>
                  </a:lnTo>
                  <a:cubicBezTo>
                    <a:pt x="284" y="8205"/>
                    <a:pt x="286" y="8195"/>
                    <a:pt x="289" y="8182"/>
                  </a:cubicBezTo>
                  <a:close/>
                  <a:moveTo>
                    <a:pt x="281" y="8191"/>
                  </a:moveTo>
                  <a:cubicBezTo>
                    <a:pt x="253" y="8219"/>
                    <a:pt x="239" y="8238"/>
                    <a:pt x="233" y="8248"/>
                  </a:cubicBezTo>
                  <a:lnTo>
                    <a:pt x="233" y="8248"/>
                  </a:lnTo>
                  <a:cubicBezTo>
                    <a:pt x="247" y="8229"/>
                    <a:pt x="263" y="8210"/>
                    <a:pt x="281" y="8191"/>
                  </a:cubicBezTo>
                  <a:lnTo>
                    <a:pt x="281" y="8191"/>
                  </a:lnTo>
                  <a:cubicBezTo>
                    <a:pt x="281" y="8191"/>
                    <a:pt x="281" y="8191"/>
                    <a:pt x="281" y="8191"/>
                  </a:cubicBezTo>
                  <a:close/>
                  <a:moveTo>
                    <a:pt x="6767" y="1"/>
                  </a:moveTo>
                  <a:cubicBezTo>
                    <a:pt x="6701" y="1"/>
                    <a:pt x="6631" y="14"/>
                    <a:pt x="6561" y="43"/>
                  </a:cubicBezTo>
                  <a:cubicBezTo>
                    <a:pt x="3525" y="1377"/>
                    <a:pt x="1757" y="4446"/>
                    <a:pt x="590" y="7382"/>
                  </a:cubicBezTo>
                  <a:cubicBezTo>
                    <a:pt x="490" y="7615"/>
                    <a:pt x="423" y="7849"/>
                    <a:pt x="323" y="8049"/>
                  </a:cubicBezTo>
                  <a:cubicBezTo>
                    <a:pt x="306" y="8082"/>
                    <a:pt x="289" y="8149"/>
                    <a:pt x="281" y="8191"/>
                  </a:cubicBezTo>
                  <a:lnTo>
                    <a:pt x="281" y="8191"/>
                  </a:lnTo>
                  <a:cubicBezTo>
                    <a:pt x="284" y="8188"/>
                    <a:pt x="286" y="8185"/>
                    <a:pt x="289" y="8182"/>
                  </a:cubicBezTo>
                  <a:lnTo>
                    <a:pt x="289" y="8182"/>
                  </a:lnTo>
                  <a:cubicBezTo>
                    <a:pt x="286" y="8185"/>
                    <a:pt x="284" y="8188"/>
                    <a:pt x="281" y="8191"/>
                  </a:cubicBezTo>
                  <a:lnTo>
                    <a:pt x="281" y="8191"/>
                  </a:lnTo>
                  <a:cubicBezTo>
                    <a:pt x="278" y="8205"/>
                    <a:pt x="276" y="8216"/>
                    <a:pt x="276" y="8222"/>
                  </a:cubicBezTo>
                  <a:lnTo>
                    <a:pt x="276" y="8222"/>
                  </a:lnTo>
                  <a:cubicBezTo>
                    <a:pt x="262" y="8243"/>
                    <a:pt x="241" y="8259"/>
                    <a:pt x="233" y="8259"/>
                  </a:cubicBezTo>
                  <a:cubicBezTo>
                    <a:pt x="229" y="8259"/>
                    <a:pt x="229" y="8256"/>
                    <a:pt x="233" y="8248"/>
                  </a:cubicBezTo>
                  <a:lnTo>
                    <a:pt x="233" y="8248"/>
                  </a:lnTo>
                  <a:cubicBezTo>
                    <a:pt x="0" y="8570"/>
                    <a:pt x="289" y="8975"/>
                    <a:pt x="621" y="8975"/>
                  </a:cubicBezTo>
                  <a:cubicBezTo>
                    <a:pt x="734" y="8975"/>
                    <a:pt x="852" y="8929"/>
                    <a:pt x="957" y="8816"/>
                  </a:cubicBezTo>
                  <a:lnTo>
                    <a:pt x="957" y="8849"/>
                  </a:lnTo>
                  <a:cubicBezTo>
                    <a:pt x="1157" y="8616"/>
                    <a:pt x="1257" y="8316"/>
                    <a:pt x="1357" y="8049"/>
                  </a:cubicBezTo>
                  <a:cubicBezTo>
                    <a:pt x="1524" y="7549"/>
                    <a:pt x="1724" y="7048"/>
                    <a:pt x="1957" y="6548"/>
                  </a:cubicBezTo>
                  <a:cubicBezTo>
                    <a:pt x="2591" y="5113"/>
                    <a:pt x="3458" y="3746"/>
                    <a:pt x="4559" y="2612"/>
                  </a:cubicBezTo>
                  <a:cubicBezTo>
                    <a:pt x="5260" y="1878"/>
                    <a:pt x="6094" y="1277"/>
                    <a:pt x="7061" y="844"/>
                  </a:cubicBezTo>
                  <a:cubicBezTo>
                    <a:pt x="7528" y="639"/>
                    <a:pt x="7229"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4" name="Google Shape;1464;p33"/>
            <p:cNvSpPr/>
            <p:nvPr/>
          </p:nvSpPr>
          <p:spPr>
            <a:xfrm rot="989648">
              <a:off x="7802301" y="1072407"/>
              <a:ext cx="28243" cy="23269"/>
            </a:xfrm>
            <a:custGeom>
              <a:avLst/>
              <a:gdLst/>
              <a:ahLst/>
              <a:cxnLst/>
              <a:rect l="l" t="t" r="r" b="b"/>
              <a:pathLst>
                <a:path w="1135" h="935" extrusionOk="0">
                  <a:moveTo>
                    <a:pt x="568" y="1"/>
                  </a:moveTo>
                  <a:cubicBezTo>
                    <a:pt x="1" y="68"/>
                    <a:pt x="1" y="902"/>
                    <a:pt x="568" y="935"/>
                  </a:cubicBezTo>
                  <a:cubicBezTo>
                    <a:pt x="1135" y="902"/>
                    <a:pt x="1135" y="68"/>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465" name="Google Shape;1465;p33"/>
          <p:cNvSpPr/>
          <p:nvPr/>
        </p:nvSpPr>
        <p:spPr>
          <a:xfrm rot="989451">
            <a:off x="6964986" y="1796301"/>
            <a:ext cx="121724" cy="150936"/>
          </a:xfrm>
          <a:custGeom>
            <a:avLst/>
            <a:gdLst/>
            <a:ahLst/>
            <a:cxnLst/>
            <a:rect l="l" t="t" r="r" b="b"/>
            <a:pathLst>
              <a:path w="4371" h="4065" extrusionOk="0">
                <a:moveTo>
                  <a:pt x="2803" y="1301"/>
                </a:moveTo>
                <a:cubicBezTo>
                  <a:pt x="2803" y="1312"/>
                  <a:pt x="2810" y="1323"/>
                  <a:pt x="2818" y="1331"/>
                </a:cubicBezTo>
                <a:lnTo>
                  <a:pt x="2818" y="1331"/>
                </a:lnTo>
                <a:lnTo>
                  <a:pt x="2803" y="1301"/>
                </a:lnTo>
                <a:close/>
                <a:moveTo>
                  <a:pt x="1902" y="934"/>
                </a:moveTo>
                <a:cubicBezTo>
                  <a:pt x="2039" y="973"/>
                  <a:pt x="2176" y="990"/>
                  <a:pt x="2313" y="990"/>
                </a:cubicBezTo>
                <a:cubicBezTo>
                  <a:pt x="2337" y="990"/>
                  <a:pt x="2361" y="989"/>
                  <a:pt x="2385" y="988"/>
                </a:cubicBezTo>
                <a:lnTo>
                  <a:pt x="2385" y="988"/>
                </a:lnTo>
                <a:cubicBezTo>
                  <a:pt x="2391" y="992"/>
                  <a:pt x="2397" y="997"/>
                  <a:pt x="2403" y="1001"/>
                </a:cubicBezTo>
                <a:cubicBezTo>
                  <a:pt x="2469" y="1034"/>
                  <a:pt x="2536" y="1068"/>
                  <a:pt x="2569" y="1101"/>
                </a:cubicBezTo>
                <a:cubicBezTo>
                  <a:pt x="2569" y="1101"/>
                  <a:pt x="2633" y="1144"/>
                  <a:pt x="2625" y="1144"/>
                </a:cubicBezTo>
                <a:cubicBezTo>
                  <a:pt x="2623" y="1144"/>
                  <a:pt x="2616" y="1141"/>
                  <a:pt x="2603" y="1134"/>
                </a:cubicBezTo>
                <a:lnTo>
                  <a:pt x="2603" y="1134"/>
                </a:lnTo>
                <a:lnTo>
                  <a:pt x="2669" y="1168"/>
                </a:lnTo>
                <a:lnTo>
                  <a:pt x="2803" y="1301"/>
                </a:lnTo>
                <a:lnTo>
                  <a:pt x="2803" y="1301"/>
                </a:lnTo>
                <a:lnTo>
                  <a:pt x="2803" y="1301"/>
                </a:lnTo>
                <a:cubicBezTo>
                  <a:pt x="2803" y="1301"/>
                  <a:pt x="2803" y="1301"/>
                  <a:pt x="2803" y="1301"/>
                </a:cubicBezTo>
                <a:lnTo>
                  <a:pt x="2803" y="1301"/>
                </a:lnTo>
                <a:cubicBezTo>
                  <a:pt x="2831" y="1329"/>
                  <a:pt x="2835" y="1340"/>
                  <a:pt x="2831" y="1340"/>
                </a:cubicBezTo>
                <a:cubicBezTo>
                  <a:pt x="2829" y="1340"/>
                  <a:pt x="2823" y="1336"/>
                  <a:pt x="2818" y="1331"/>
                </a:cubicBezTo>
                <a:lnTo>
                  <a:pt x="2818" y="1331"/>
                </a:lnTo>
                <a:lnTo>
                  <a:pt x="2870" y="1435"/>
                </a:lnTo>
                <a:cubicBezTo>
                  <a:pt x="2900" y="1465"/>
                  <a:pt x="2930" y="1522"/>
                  <a:pt x="2960" y="1583"/>
                </a:cubicBezTo>
                <a:lnTo>
                  <a:pt x="2960" y="1583"/>
                </a:lnTo>
                <a:cubicBezTo>
                  <a:pt x="2959" y="1587"/>
                  <a:pt x="2961" y="1601"/>
                  <a:pt x="2970" y="1635"/>
                </a:cubicBezTo>
                <a:lnTo>
                  <a:pt x="3003" y="1701"/>
                </a:lnTo>
                <a:cubicBezTo>
                  <a:pt x="3003" y="1768"/>
                  <a:pt x="3036" y="1835"/>
                  <a:pt x="3036" y="1902"/>
                </a:cubicBezTo>
                <a:cubicBezTo>
                  <a:pt x="3036" y="1935"/>
                  <a:pt x="3036" y="1968"/>
                  <a:pt x="3036" y="2035"/>
                </a:cubicBezTo>
                <a:lnTo>
                  <a:pt x="3036" y="2135"/>
                </a:lnTo>
                <a:cubicBezTo>
                  <a:pt x="3036" y="2202"/>
                  <a:pt x="3003" y="2269"/>
                  <a:pt x="3003" y="2335"/>
                </a:cubicBezTo>
                <a:cubicBezTo>
                  <a:pt x="2979" y="2360"/>
                  <a:pt x="2936" y="2439"/>
                  <a:pt x="2942" y="2439"/>
                </a:cubicBezTo>
                <a:cubicBezTo>
                  <a:pt x="2944" y="2439"/>
                  <a:pt x="2952" y="2428"/>
                  <a:pt x="2970" y="2402"/>
                </a:cubicBezTo>
                <a:lnTo>
                  <a:pt x="2970" y="2402"/>
                </a:lnTo>
                <a:cubicBezTo>
                  <a:pt x="2936" y="2469"/>
                  <a:pt x="2903" y="2535"/>
                  <a:pt x="2836" y="2602"/>
                </a:cubicBezTo>
                <a:cubicBezTo>
                  <a:pt x="2836" y="2602"/>
                  <a:pt x="2787" y="2676"/>
                  <a:pt x="2794" y="2676"/>
                </a:cubicBezTo>
                <a:cubicBezTo>
                  <a:pt x="2795" y="2676"/>
                  <a:pt x="2798" y="2674"/>
                  <a:pt x="2803" y="2669"/>
                </a:cubicBezTo>
                <a:cubicBezTo>
                  <a:pt x="2811" y="2652"/>
                  <a:pt x="2815" y="2646"/>
                  <a:pt x="2816" y="2646"/>
                </a:cubicBezTo>
                <a:lnTo>
                  <a:pt x="2816" y="2646"/>
                </a:lnTo>
                <a:cubicBezTo>
                  <a:pt x="2820" y="2646"/>
                  <a:pt x="2795" y="2702"/>
                  <a:pt x="2770" y="2702"/>
                </a:cubicBezTo>
                <a:cubicBezTo>
                  <a:pt x="2770" y="2702"/>
                  <a:pt x="2703" y="2802"/>
                  <a:pt x="2636" y="2836"/>
                </a:cubicBezTo>
                <a:lnTo>
                  <a:pt x="2569" y="2902"/>
                </a:lnTo>
                <a:lnTo>
                  <a:pt x="2403" y="3002"/>
                </a:lnTo>
                <a:cubicBezTo>
                  <a:pt x="2395" y="3006"/>
                  <a:pt x="2389" y="3009"/>
                  <a:pt x="2384" y="3012"/>
                </a:cubicBezTo>
                <a:lnTo>
                  <a:pt x="2384" y="3012"/>
                </a:lnTo>
                <a:cubicBezTo>
                  <a:pt x="2388" y="3007"/>
                  <a:pt x="2386" y="3002"/>
                  <a:pt x="2369" y="3002"/>
                </a:cubicBezTo>
                <a:lnTo>
                  <a:pt x="2269" y="3036"/>
                </a:lnTo>
                <a:cubicBezTo>
                  <a:pt x="2202" y="3036"/>
                  <a:pt x="2136" y="3069"/>
                  <a:pt x="2069" y="3069"/>
                </a:cubicBezTo>
                <a:lnTo>
                  <a:pt x="1769" y="3069"/>
                </a:lnTo>
                <a:cubicBezTo>
                  <a:pt x="1869" y="3069"/>
                  <a:pt x="1669" y="3069"/>
                  <a:pt x="1635" y="3036"/>
                </a:cubicBezTo>
                <a:cubicBezTo>
                  <a:pt x="1569" y="3036"/>
                  <a:pt x="1502" y="3002"/>
                  <a:pt x="1469" y="3002"/>
                </a:cubicBezTo>
                <a:cubicBezTo>
                  <a:pt x="1535" y="3002"/>
                  <a:pt x="1402" y="2936"/>
                  <a:pt x="1369" y="2936"/>
                </a:cubicBezTo>
                <a:lnTo>
                  <a:pt x="1302" y="2902"/>
                </a:lnTo>
                <a:cubicBezTo>
                  <a:pt x="1302" y="2902"/>
                  <a:pt x="1246" y="2846"/>
                  <a:pt x="1231" y="2846"/>
                </a:cubicBezTo>
                <a:cubicBezTo>
                  <a:pt x="1227" y="2846"/>
                  <a:pt x="1227" y="2852"/>
                  <a:pt x="1235" y="2869"/>
                </a:cubicBezTo>
                <a:cubicBezTo>
                  <a:pt x="1202" y="2802"/>
                  <a:pt x="1135" y="2769"/>
                  <a:pt x="1102" y="2702"/>
                </a:cubicBezTo>
                <a:cubicBezTo>
                  <a:pt x="1102" y="2702"/>
                  <a:pt x="1072" y="2673"/>
                  <a:pt x="1062" y="2673"/>
                </a:cubicBezTo>
                <a:cubicBezTo>
                  <a:pt x="1062" y="2673"/>
                  <a:pt x="1062" y="2673"/>
                  <a:pt x="1061" y="2673"/>
                </a:cubicBezTo>
                <a:lnTo>
                  <a:pt x="1061" y="2673"/>
                </a:lnTo>
                <a:cubicBezTo>
                  <a:pt x="1052" y="2649"/>
                  <a:pt x="1035" y="2626"/>
                  <a:pt x="1035" y="2602"/>
                </a:cubicBezTo>
                <a:cubicBezTo>
                  <a:pt x="1002" y="2569"/>
                  <a:pt x="1002" y="2535"/>
                  <a:pt x="1002" y="2502"/>
                </a:cubicBezTo>
                <a:cubicBezTo>
                  <a:pt x="987" y="2459"/>
                  <a:pt x="985" y="2447"/>
                  <a:pt x="988" y="2447"/>
                </a:cubicBezTo>
                <a:lnTo>
                  <a:pt x="988" y="2447"/>
                </a:lnTo>
                <a:cubicBezTo>
                  <a:pt x="991" y="2447"/>
                  <a:pt x="1002" y="2469"/>
                  <a:pt x="1002" y="2469"/>
                </a:cubicBezTo>
                <a:cubicBezTo>
                  <a:pt x="1002" y="2402"/>
                  <a:pt x="1002" y="2369"/>
                  <a:pt x="1002" y="2302"/>
                </a:cubicBezTo>
                <a:cubicBezTo>
                  <a:pt x="1002" y="2269"/>
                  <a:pt x="1002" y="2235"/>
                  <a:pt x="1002" y="2202"/>
                </a:cubicBezTo>
                <a:lnTo>
                  <a:pt x="1002" y="2168"/>
                </a:lnTo>
                <a:cubicBezTo>
                  <a:pt x="1002" y="2135"/>
                  <a:pt x="1035" y="2035"/>
                  <a:pt x="1035" y="1968"/>
                </a:cubicBezTo>
                <a:cubicBezTo>
                  <a:pt x="1068" y="1902"/>
                  <a:pt x="1068" y="1868"/>
                  <a:pt x="1102" y="1802"/>
                </a:cubicBezTo>
                <a:lnTo>
                  <a:pt x="1168" y="1668"/>
                </a:lnTo>
                <a:cubicBezTo>
                  <a:pt x="1202" y="1601"/>
                  <a:pt x="1235" y="1535"/>
                  <a:pt x="1268" y="1468"/>
                </a:cubicBezTo>
                <a:lnTo>
                  <a:pt x="1335" y="1368"/>
                </a:lnTo>
                <a:cubicBezTo>
                  <a:pt x="1336" y="1367"/>
                  <a:pt x="1337" y="1366"/>
                  <a:pt x="1337" y="1366"/>
                </a:cubicBezTo>
                <a:cubicBezTo>
                  <a:pt x="1337" y="1366"/>
                  <a:pt x="1344" y="1359"/>
                  <a:pt x="1369" y="1335"/>
                </a:cubicBezTo>
                <a:lnTo>
                  <a:pt x="1535" y="1168"/>
                </a:lnTo>
                <a:lnTo>
                  <a:pt x="1602" y="1101"/>
                </a:lnTo>
                <a:lnTo>
                  <a:pt x="1635" y="1068"/>
                </a:lnTo>
                <a:cubicBezTo>
                  <a:pt x="1702" y="1034"/>
                  <a:pt x="1769" y="968"/>
                  <a:pt x="1836" y="934"/>
                </a:cubicBezTo>
                <a:close/>
                <a:moveTo>
                  <a:pt x="1869" y="0"/>
                </a:moveTo>
                <a:cubicBezTo>
                  <a:pt x="1602" y="0"/>
                  <a:pt x="1369" y="100"/>
                  <a:pt x="1168" y="234"/>
                </a:cubicBezTo>
                <a:cubicBezTo>
                  <a:pt x="535" y="701"/>
                  <a:pt x="101" y="1435"/>
                  <a:pt x="34" y="2235"/>
                </a:cubicBezTo>
                <a:cubicBezTo>
                  <a:pt x="1" y="2669"/>
                  <a:pt x="134" y="3102"/>
                  <a:pt x="468" y="3436"/>
                </a:cubicBezTo>
                <a:cubicBezTo>
                  <a:pt x="872" y="3855"/>
                  <a:pt x="1413" y="4065"/>
                  <a:pt x="1953" y="4065"/>
                </a:cubicBezTo>
                <a:cubicBezTo>
                  <a:pt x="2574" y="4065"/>
                  <a:pt x="3193" y="3789"/>
                  <a:pt x="3603" y="3236"/>
                </a:cubicBezTo>
                <a:cubicBezTo>
                  <a:pt x="4371" y="2235"/>
                  <a:pt x="4004" y="767"/>
                  <a:pt x="2870" y="200"/>
                </a:cubicBezTo>
                <a:cubicBezTo>
                  <a:pt x="2828" y="178"/>
                  <a:pt x="2787" y="163"/>
                  <a:pt x="2747" y="154"/>
                </a:cubicBezTo>
                <a:lnTo>
                  <a:pt x="2747" y="154"/>
                </a:lnTo>
                <a:cubicBezTo>
                  <a:pt x="2663" y="90"/>
                  <a:pt x="2563" y="52"/>
                  <a:pt x="2454" y="52"/>
                </a:cubicBezTo>
                <a:cubicBezTo>
                  <a:pt x="2416" y="52"/>
                  <a:pt x="2376" y="57"/>
                  <a:pt x="2336" y="67"/>
                </a:cubicBezTo>
                <a:lnTo>
                  <a:pt x="2202" y="34"/>
                </a:lnTo>
                <a:cubicBezTo>
                  <a:pt x="2069" y="0"/>
                  <a:pt x="1969"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230588548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466"/>
        <p:cNvGrpSpPr/>
        <p:nvPr/>
      </p:nvGrpSpPr>
      <p:grpSpPr>
        <a:xfrm>
          <a:off x="0" y="0"/>
          <a:ext cx="0" cy="0"/>
          <a:chOff x="0" y="0"/>
          <a:chExt cx="0" cy="0"/>
        </a:xfrm>
      </p:grpSpPr>
      <p:grpSp>
        <p:nvGrpSpPr>
          <p:cNvPr id="1467" name="Google Shape;1467;p34"/>
          <p:cNvGrpSpPr/>
          <p:nvPr/>
        </p:nvGrpSpPr>
        <p:grpSpPr>
          <a:xfrm>
            <a:off x="96" y="33"/>
            <a:ext cx="9143969" cy="6857928"/>
            <a:chOff x="95" y="25"/>
            <a:chExt cx="9143969" cy="5143446"/>
          </a:xfrm>
        </p:grpSpPr>
        <p:sp>
          <p:nvSpPr>
            <p:cNvPr id="1468" name="Google Shape;1468;p34"/>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9" name="Google Shape;1469;p34"/>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0" name="Google Shape;1470;p34"/>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1" name="Google Shape;1471;p34"/>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2" name="Google Shape;1472;p34"/>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3" name="Google Shape;1473;p34"/>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4" name="Google Shape;1474;p34"/>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5" name="Google Shape;1475;p34"/>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6" name="Google Shape;1476;p34"/>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7" name="Google Shape;1477;p34"/>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8" name="Google Shape;1478;p34"/>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9" name="Google Shape;1479;p34"/>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0" name="Google Shape;1480;p34"/>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1" name="Google Shape;1481;p34"/>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2" name="Google Shape;1482;p34"/>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3" name="Google Shape;1483;p34"/>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4" name="Google Shape;1484;p34"/>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5" name="Google Shape;1485;p34"/>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6" name="Google Shape;1486;p34"/>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7" name="Google Shape;1487;p34"/>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8" name="Google Shape;1488;p34"/>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9" name="Google Shape;1489;p34"/>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0" name="Google Shape;1490;p34"/>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1" name="Google Shape;1491;p34"/>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2" name="Google Shape;1492;p34"/>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493" name="Google Shape;1493;p34"/>
          <p:cNvSpPr txBox="1">
            <a:spLocks noGrp="1"/>
          </p:cNvSpPr>
          <p:nvPr>
            <p:ph type="title"/>
          </p:nvPr>
        </p:nvSpPr>
        <p:spPr>
          <a:xfrm>
            <a:off x="713225" y="718667"/>
            <a:ext cx="77175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494" name="Google Shape;1494;p34"/>
          <p:cNvSpPr/>
          <p:nvPr/>
        </p:nvSpPr>
        <p:spPr>
          <a:xfrm>
            <a:off x="4857501" y="63002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5" name="Google Shape;1495;p34"/>
          <p:cNvSpPr/>
          <p:nvPr/>
        </p:nvSpPr>
        <p:spPr>
          <a:xfrm>
            <a:off x="1055051" y="61928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6" name="Google Shape;1496;p34"/>
          <p:cNvSpPr/>
          <p:nvPr/>
        </p:nvSpPr>
        <p:spPr>
          <a:xfrm>
            <a:off x="2683325" y="3408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7" name="Google Shape;1497;p34"/>
          <p:cNvSpPr/>
          <p:nvPr/>
        </p:nvSpPr>
        <p:spPr>
          <a:xfrm>
            <a:off x="368488" y="4327152"/>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8" name="Google Shape;1498;p34"/>
          <p:cNvSpPr/>
          <p:nvPr/>
        </p:nvSpPr>
        <p:spPr>
          <a:xfrm>
            <a:off x="8261475" y="1057952"/>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9" name="Google Shape;1499;p34"/>
          <p:cNvSpPr/>
          <p:nvPr/>
        </p:nvSpPr>
        <p:spPr>
          <a:xfrm>
            <a:off x="7064301" y="6170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0" name="Google Shape;1500;p34"/>
          <p:cNvSpPr/>
          <p:nvPr/>
        </p:nvSpPr>
        <p:spPr>
          <a:xfrm>
            <a:off x="284576" y="2070167"/>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501" name="Google Shape;1501;p34"/>
          <p:cNvGrpSpPr/>
          <p:nvPr/>
        </p:nvGrpSpPr>
        <p:grpSpPr>
          <a:xfrm>
            <a:off x="7523250" y="6040584"/>
            <a:ext cx="311900" cy="419600"/>
            <a:chOff x="8571050" y="1873050"/>
            <a:chExt cx="311900" cy="314700"/>
          </a:xfrm>
        </p:grpSpPr>
        <p:sp>
          <p:nvSpPr>
            <p:cNvPr id="1502" name="Google Shape;1502;p34"/>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3" name="Google Shape;1503;p34"/>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4" name="Google Shape;1504;p34"/>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5" name="Google Shape;1505;p34"/>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506" name="Google Shape;1506;p34"/>
          <p:cNvGrpSpPr/>
          <p:nvPr/>
        </p:nvGrpSpPr>
        <p:grpSpPr>
          <a:xfrm flipH="1">
            <a:off x="7965701" y="2262934"/>
            <a:ext cx="730975" cy="318033"/>
            <a:chOff x="3798300" y="2287225"/>
            <a:chExt cx="730975" cy="238525"/>
          </a:xfrm>
        </p:grpSpPr>
        <p:sp>
          <p:nvSpPr>
            <p:cNvPr id="1507" name="Google Shape;1507;p34"/>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8" name="Google Shape;1508;p34"/>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509" name="Google Shape;1509;p34"/>
          <p:cNvGrpSpPr/>
          <p:nvPr/>
        </p:nvGrpSpPr>
        <p:grpSpPr>
          <a:xfrm flipH="1">
            <a:off x="3372550" y="6013251"/>
            <a:ext cx="529900" cy="199133"/>
            <a:chOff x="3898800" y="2624300"/>
            <a:chExt cx="529900" cy="149350"/>
          </a:xfrm>
        </p:grpSpPr>
        <p:sp>
          <p:nvSpPr>
            <p:cNvPr id="1510" name="Google Shape;1510;p34"/>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1" name="Google Shape;1511;p34"/>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427702461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512"/>
        <p:cNvGrpSpPr/>
        <p:nvPr/>
      </p:nvGrpSpPr>
      <p:grpSpPr>
        <a:xfrm>
          <a:off x="0" y="0"/>
          <a:ext cx="0" cy="0"/>
          <a:chOff x="0" y="0"/>
          <a:chExt cx="0" cy="0"/>
        </a:xfrm>
      </p:grpSpPr>
      <p:grpSp>
        <p:nvGrpSpPr>
          <p:cNvPr id="1513" name="Google Shape;1513;p35"/>
          <p:cNvGrpSpPr/>
          <p:nvPr/>
        </p:nvGrpSpPr>
        <p:grpSpPr>
          <a:xfrm>
            <a:off x="96" y="33"/>
            <a:ext cx="9143969" cy="6857928"/>
            <a:chOff x="95" y="25"/>
            <a:chExt cx="9143969" cy="5143446"/>
          </a:xfrm>
        </p:grpSpPr>
        <p:sp>
          <p:nvSpPr>
            <p:cNvPr id="1514" name="Google Shape;1514;p35"/>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5" name="Google Shape;1515;p35"/>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6" name="Google Shape;1516;p35"/>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7" name="Google Shape;1517;p35"/>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8" name="Google Shape;1518;p35"/>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9" name="Google Shape;1519;p35"/>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0" name="Google Shape;1520;p35"/>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1" name="Google Shape;1521;p35"/>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2" name="Google Shape;1522;p35"/>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3" name="Google Shape;1523;p35"/>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4" name="Google Shape;1524;p35"/>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5" name="Google Shape;1525;p35"/>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6" name="Google Shape;1526;p35"/>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7" name="Google Shape;1527;p35"/>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8" name="Google Shape;1528;p35"/>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9" name="Google Shape;1529;p35"/>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0" name="Google Shape;1530;p35"/>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1" name="Google Shape;1531;p35"/>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2" name="Google Shape;1532;p35"/>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3" name="Google Shape;1533;p35"/>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4" name="Google Shape;1534;p35"/>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5" name="Google Shape;1535;p35"/>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6" name="Google Shape;1536;p35"/>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7" name="Google Shape;1537;p35"/>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8" name="Google Shape;1538;p35"/>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539" name="Google Shape;1539;p35"/>
          <p:cNvSpPr txBox="1">
            <a:spLocks noGrp="1"/>
          </p:cNvSpPr>
          <p:nvPr>
            <p:ph type="title"/>
          </p:nvPr>
        </p:nvSpPr>
        <p:spPr>
          <a:xfrm>
            <a:off x="713225" y="718667"/>
            <a:ext cx="77175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540" name="Google Shape;1540;p35"/>
          <p:cNvSpPr/>
          <p:nvPr/>
        </p:nvSpPr>
        <p:spPr>
          <a:xfrm>
            <a:off x="5277926" y="64428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1" name="Google Shape;1541;p35"/>
          <p:cNvSpPr/>
          <p:nvPr/>
        </p:nvSpPr>
        <p:spPr>
          <a:xfrm>
            <a:off x="2030951" y="64654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2" name="Google Shape;1542;p35"/>
          <p:cNvSpPr/>
          <p:nvPr/>
        </p:nvSpPr>
        <p:spPr>
          <a:xfrm>
            <a:off x="6922025" y="86716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3" name="Google Shape;1543;p35"/>
          <p:cNvSpPr/>
          <p:nvPr/>
        </p:nvSpPr>
        <p:spPr>
          <a:xfrm>
            <a:off x="5896400" y="164141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4" name="Google Shape;1544;p35"/>
          <p:cNvSpPr/>
          <p:nvPr/>
        </p:nvSpPr>
        <p:spPr>
          <a:xfrm>
            <a:off x="8604014" y="45016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5" name="Google Shape;1545;p35"/>
          <p:cNvSpPr/>
          <p:nvPr/>
        </p:nvSpPr>
        <p:spPr>
          <a:xfrm>
            <a:off x="8485601" y="607143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546" name="Google Shape;1546;p35"/>
          <p:cNvGrpSpPr/>
          <p:nvPr/>
        </p:nvGrpSpPr>
        <p:grpSpPr>
          <a:xfrm>
            <a:off x="204364" y="1871952"/>
            <a:ext cx="730975" cy="318033"/>
            <a:chOff x="3798300" y="2287225"/>
            <a:chExt cx="730975" cy="238525"/>
          </a:xfrm>
        </p:grpSpPr>
        <p:sp>
          <p:nvSpPr>
            <p:cNvPr id="1547" name="Google Shape;1547;p35"/>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8" name="Google Shape;1548;p35"/>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549" name="Google Shape;1549;p35"/>
          <p:cNvGrpSpPr/>
          <p:nvPr/>
        </p:nvGrpSpPr>
        <p:grpSpPr>
          <a:xfrm>
            <a:off x="8165813" y="1780351"/>
            <a:ext cx="529900" cy="199133"/>
            <a:chOff x="3898800" y="2624300"/>
            <a:chExt cx="529900" cy="149350"/>
          </a:xfrm>
        </p:grpSpPr>
        <p:sp>
          <p:nvSpPr>
            <p:cNvPr id="1550" name="Google Shape;1550;p35"/>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1" name="Google Shape;1551;p35"/>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84328107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552"/>
        <p:cNvGrpSpPr/>
        <p:nvPr/>
      </p:nvGrpSpPr>
      <p:grpSpPr>
        <a:xfrm>
          <a:off x="0" y="0"/>
          <a:ext cx="0" cy="0"/>
          <a:chOff x="0" y="0"/>
          <a:chExt cx="0" cy="0"/>
        </a:xfrm>
      </p:grpSpPr>
      <p:grpSp>
        <p:nvGrpSpPr>
          <p:cNvPr id="1553" name="Google Shape;1553;p36"/>
          <p:cNvGrpSpPr/>
          <p:nvPr/>
        </p:nvGrpSpPr>
        <p:grpSpPr>
          <a:xfrm>
            <a:off x="96" y="33"/>
            <a:ext cx="9143969" cy="6857928"/>
            <a:chOff x="95" y="25"/>
            <a:chExt cx="9143969" cy="5143446"/>
          </a:xfrm>
        </p:grpSpPr>
        <p:sp>
          <p:nvSpPr>
            <p:cNvPr id="1554" name="Google Shape;1554;p36"/>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5" name="Google Shape;1555;p36"/>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6" name="Google Shape;1556;p36"/>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7" name="Google Shape;1557;p36"/>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8" name="Google Shape;1558;p36"/>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9" name="Google Shape;1559;p36"/>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0" name="Google Shape;1560;p36"/>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1" name="Google Shape;1561;p36"/>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2" name="Google Shape;1562;p36"/>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3" name="Google Shape;1563;p36"/>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4" name="Google Shape;1564;p36"/>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5" name="Google Shape;1565;p36"/>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6" name="Google Shape;1566;p36"/>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7" name="Google Shape;1567;p36"/>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8" name="Google Shape;1568;p36"/>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9" name="Google Shape;1569;p36"/>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0" name="Google Shape;1570;p36"/>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1" name="Google Shape;1571;p36"/>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2" name="Google Shape;1572;p36"/>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3" name="Google Shape;1573;p36"/>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4" name="Google Shape;1574;p36"/>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5" name="Google Shape;1575;p36"/>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6" name="Google Shape;1576;p36"/>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7" name="Google Shape;1577;p36"/>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8" name="Google Shape;1578;p36"/>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579" name="Google Shape;1579;p36"/>
          <p:cNvSpPr txBox="1">
            <a:spLocks noGrp="1"/>
          </p:cNvSpPr>
          <p:nvPr>
            <p:ph type="title"/>
          </p:nvPr>
        </p:nvSpPr>
        <p:spPr>
          <a:xfrm>
            <a:off x="713225" y="718667"/>
            <a:ext cx="77175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580" name="Google Shape;1580;p36"/>
          <p:cNvSpPr/>
          <p:nvPr/>
        </p:nvSpPr>
        <p:spPr>
          <a:xfrm>
            <a:off x="5737026" y="6442534"/>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1" name="Google Shape;1581;p36"/>
          <p:cNvSpPr/>
          <p:nvPr/>
        </p:nvSpPr>
        <p:spPr>
          <a:xfrm>
            <a:off x="670689" y="64257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2" name="Google Shape;1582;p36"/>
          <p:cNvSpPr/>
          <p:nvPr/>
        </p:nvSpPr>
        <p:spPr>
          <a:xfrm>
            <a:off x="409338" y="4794134"/>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3" name="Google Shape;1583;p36"/>
          <p:cNvSpPr/>
          <p:nvPr/>
        </p:nvSpPr>
        <p:spPr>
          <a:xfrm>
            <a:off x="8593751" y="56381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4" name="Google Shape;1584;p36"/>
          <p:cNvSpPr/>
          <p:nvPr/>
        </p:nvSpPr>
        <p:spPr>
          <a:xfrm>
            <a:off x="1406051" y="78308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585" name="Google Shape;1585;p36"/>
          <p:cNvGrpSpPr/>
          <p:nvPr/>
        </p:nvGrpSpPr>
        <p:grpSpPr>
          <a:xfrm>
            <a:off x="3051425" y="6139633"/>
            <a:ext cx="311900" cy="419600"/>
            <a:chOff x="8571050" y="1873050"/>
            <a:chExt cx="311900" cy="314700"/>
          </a:xfrm>
        </p:grpSpPr>
        <p:sp>
          <p:nvSpPr>
            <p:cNvPr id="1586" name="Google Shape;1586;p36"/>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7" name="Google Shape;1587;p36"/>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8" name="Google Shape;1588;p36"/>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9" name="Google Shape;1589;p36"/>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590" name="Google Shape;1590;p36"/>
          <p:cNvSpPr/>
          <p:nvPr/>
        </p:nvSpPr>
        <p:spPr>
          <a:xfrm rot="989451">
            <a:off x="7130073" y="914884"/>
            <a:ext cx="121724" cy="150936"/>
          </a:xfrm>
          <a:custGeom>
            <a:avLst/>
            <a:gdLst/>
            <a:ahLst/>
            <a:cxnLst/>
            <a:rect l="l" t="t" r="r" b="b"/>
            <a:pathLst>
              <a:path w="4371" h="4065" extrusionOk="0">
                <a:moveTo>
                  <a:pt x="2803" y="1301"/>
                </a:moveTo>
                <a:cubicBezTo>
                  <a:pt x="2803" y="1312"/>
                  <a:pt x="2810" y="1323"/>
                  <a:pt x="2818" y="1331"/>
                </a:cubicBezTo>
                <a:lnTo>
                  <a:pt x="2818" y="1331"/>
                </a:lnTo>
                <a:lnTo>
                  <a:pt x="2803" y="1301"/>
                </a:lnTo>
                <a:close/>
                <a:moveTo>
                  <a:pt x="1902" y="934"/>
                </a:moveTo>
                <a:cubicBezTo>
                  <a:pt x="2039" y="973"/>
                  <a:pt x="2176" y="990"/>
                  <a:pt x="2313" y="990"/>
                </a:cubicBezTo>
                <a:cubicBezTo>
                  <a:pt x="2337" y="990"/>
                  <a:pt x="2361" y="989"/>
                  <a:pt x="2385" y="988"/>
                </a:cubicBezTo>
                <a:lnTo>
                  <a:pt x="2385" y="988"/>
                </a:lnTo>
                <a:cubicBezTo>
                  <a:pt x="2391" y="992"/>
                  <a:pt x="2397" y="997"/>
                  <a:pt x="2403" y="1001"/>
                </a:cubicBezTo>
                <a:cubicBezTo>
                  <a:pt x="2469" y="1034"/>
                  <a:pt x="2536" y="1068"/>
                  <a:pt x="2569" y="1101"/>
                </a:cubicBezTo>
                <a:cubicBezTo>
                  <a:pt x="2569" y="1101"/>
                  <a:pt x="2633" y="1144"/>
                  <a:pt x="2625" y="1144"/>
                </a:cubicBezTo>
                <a:cubicBezTo>
                  <a:pt x="2623" y="1144"/>
                  <a:pt x="2616" y="1141"/>
                  <a:pt x="2603" y="1134"/>
                </a:cubicBezTo>
                <a:lnTo>
                  <a:pt x="2603" y="1134"/>
                </a:lnTo>
                <a:lnTo>
                  <a:pt x="2669" y="1168"/>
                </a:lnTo>
                <a:lnTo>
                  <a:pt x="2803" y="1301"/>
                </a:lnTo>
                <a:lnTo>
                  <a:pt x="2803" y="1301"/>
                </a:lnTo>
                <a:lnTo>
                  <a:pt x="2803" y="1301"/>
                </a:lnTo>
                <a:cubicBezTo>
                  <a:pt x="2803" y="1301"/>
                  <a:pt x="2803" y="1301"/>
                  <a:pt x="2803" y="1301"/>
                </a:cubicBezTo>
                <a:lnTo>
                  <a:pt x="2803" y="1301"/>
                </a:lnTo>
                <a:cubicBezTo>
                  <a:pt x="2831" y="1329"/>
                  <a:pt x="2835" y="1340"/>
                  <a:pt x="2831" y="1340"/>
                </a:cubicBezTo>
                <a:cubicBezTo>
                  <a:pt x="2829" y="1340"/>
                  <a:pt x="2823" y="1336"/>
                  <a:pt x="2818" y="1331"/>
                </a:cubicBezTo>
                <a:lnTo>
                  <a:pt x="2818" y="1331"/>
                </a:lnTo>
                <a:lnTo>
                  <a:pt x="2870" y="1435"/>
                </a:lnTo>
                <a:cubicBezTo>
                  <a:pt x="2900" y="1465"/>
                  <a:pt x="2930" y="1522"/>
                  <a:pt x="2960" y="1583"/>
                </a:cubicBezTo>
                <a:lnTo>
                  <a:pt x="2960" y="1583"/>
                </a:lnTo>
                <a:cubicBezTo>
                  <a:pt x="2959" y="1587"/>
                  <a:pt x="2961" y="1601"/>
                  <a:pt x="2970" y="1635"/>
                </a:cubicBezTo>
                <a:lnTo>
                  <a:pt x="3003" y="1701"/>
                </a:lnTo>
                <a:cubicBezTo>
                  <a:pt x="3003" y="1768"/>
                  <a:pt x="3036" y="1835"/>
                  <a:pt x="3036" y="1902"/>
                </a:cubicBezTo>
                <a:cubicBezTo>
                  <a:pt x="3036" y="1935"/>
                  <a:pt x="3036" y="1968"/>
                  <a:pt x="3036" y="2035"/>
                </a:cubicBezTo>
                <a:lnTo>
                  <a:pt x="3036" y="2135"/>
                </a:lnTo>
                <a:cubicBezTo>
                  <a:pt x="3036" y="2202"/>
                  <a:pt x="3003" y="2269"/>
                  <a:pt x="3003" y="2335"/>
                </a:cubicBezTo>
                <a:cubicBezTo>
                  <a:pt x="2979" y="2360"/>
                  <a:pt x="2936" y="2439"/>
                  <a:pt x="2942" y="2439"/>
                </a:cubicBezTo>
                <a:cubicBezTo>
                  <a:pt x="2944" y="2439"/>
                  <a:pt x="2952" y="2428"/>
                  <a:pt x="2970" y="2402"/>
                </a:cubicBezTo>
                <a:lnTo>
                  <a:pt x="2970" y="2402"/>
                </a:lnTo>
                <a:cubicBezTo>
                  <a:pt x="2936" y="2469"/>
                  <a:pt x="2903" y="2535"/>
                  <a:pt x="2836" y="2602"/>
                </a:cubicBezTo>
                <a:cubicBezTo>
                  <a:pt x="2836" y="2602"/>
                  <a:pt x="2787" y="2676"/>
                  <a:pt x="2794" y="2676"/>
                </a:cubicBezTo>
                <a:cubicBezTo>
                  <a:pt x="2795" y="2676"/>
                  <a:pt x="2798" y="2674"/>
                  <a:pt x="2803" y="2669"/>
                </a:cubicBezTo>
                <a:cubicBezTo>
                  <a:pt x="2811" y="2652"/>
                  <a:pt x="2815" y="2646"/>
                  <a:pt x="2816" y="2646"/>
                </a:cubicBezTo>
                <a:lnTo>
                  <a:pt x="2816" y="2646"/>
                </a:lnTo>
                <a:cubicBezTo>
                  <a:pt x="2820" y="2646"/>
                  <a:pt x="2795" y="2702"/>
                  <a:pt x="2770" y="2702"/>
                </a:cubicBezTo>
                <a:cubicBezTo>
                  <a:pt x="2770" y="2702"/>
                  <a:pt x="2703" y="2802"/>
                  <a:pt x="2636" y="2836"/>
                </a:cubicBezTo>
                <a:lnTo>
                  <a:pt x="2569" y="2902"/>
                </a:lnTo>
                <a:lnTo>
                  <a:pt x="2403" y="3002"/>
                </a:lnTo>
                <a:cubicBezTo>
                  <a:pt x="2395" y="3006"/>
                  <a:pt x="2389" y="3009"/>
                  <a:pt x="2384" y="3012"/>
                </a:cubicBezTo>
                <a:lnTo>
                  <a:pt x="2384" y="3012"/>
                </a:lnTo>
                <a:cubicBezTo>
                  <a:pt x="2388" y="3007"/>
                  <a:pt x="2386" y="3002"/>
                  <a:pt x="2369" y="3002"/>
                </a:cubicBezTo>
                <a:lnTo>
                  <a:pt x="2269" y="3036"/>
                </a:lnTo>
                <a:cubicBezTo>
                  <a:pt x="2202" y="3036"/>
                  <a:pt x="2136" y="3069"/>
                  <a:pt x="2069" y="3069"/>
                </a:cubicBezTo>
                <a:lnTo>
                  <a:pt x="1769" y="3069"/>
                </a:lnTo>
                <a:cubicBezTo>
                  <a:pt x="1869" y="3069"/>
                  <a:pt x="1669" y="3069"/>
                  <a:pt x="1635" y="3036"/>
                </a:cubicBezTo>
                <a:cubicBezTo>
                  <a:pt x="1569" y="3036"/>
                  <a:pt x="1502" y="3002"/>
                  <a:pt x="1469" y="3002"/>
                </a:cubicBezTo>
                <a:cubicBezTo>
                  <a:pt x="1535" y="3002"/>
                  <a:pt x="1402" y="2936"/>
                  <a:pt x="1369" y="2936"/>
                </a:cubicBezTo>
                <a:lnTo>
                  <a:pt x="1302" y="2902"/>
                </a:lnTo>
                <a:cubicBezTo>
                  <a:pt x="1302" y="2902"/>
                  <a:pt x="1246" y="2846"/>
                  <a:pt x="1231" y="2846"/>
                </a:cubicBezTo>
                <a:cubicBezTo>
                  <a:pt x="1227" y="2846"/>
                  <a:pt x="1227" y="2852"/>
                  <a:pt x="1235" y="2869"/>
                </a:cubicBezTo>
                <a:cubicBezTo>
                  <a:pt x="1202" y="2802"/>
                  <a:pt x="1135" y="2769"/>
                  <a:pt x="1102" y="2702"/>
                </a:cubicBezTo>
                <a:cubicBezTo>
                  <a:pt x="1102" y="2702"/>
                  <a:pt x="1072" y="2673"/>
                  <a:pt x="1062" y="2673"/>
                </a:cubicBezTo>
                <a:cubicBezTo>
                  <a:pt x="1062" y="2673"/>
                  <a:pt x="1062" y="2673"/>
                  <a:pt x="1061" y="2673"/>
                </a:cubicBezTo>
                <a:lnTo>
                  <a:pt x="1061" y="2673"/>
                </a:lnTo>
                <a:cubicBezTo>
                  <a:pt x="1052" y="2649"/>
                  <a:pt x="1035" y="2626"/>
                  <a:pt x="1035" y="2602"/>
                </a:cubicBezTo>
                <a:cubicBezTo>
                  <a:pt x="1002" y="2569"/>
                  <a:pt x="1002" y="2535"/>
                  <a:pt x="1002" y="2502"/>
                </a:cubicBezTo>
                <a:cubicBezTo>
                  <a:pt x="987" y="2459"/>
                  <a:pt x="985" y="2447"/>
                  <a:pt x="988" y="2447"/>
                </a:cubicBezTo>
                <a:lnTo>
                  <a:pt x="988" y="2447"/>
                </a:lnTo>
                <a:cubicBezTo>
                  <a:pt x="991" y="2447"/>
                  <a:pt x="1002" y="2469"/>
                  <a:pt x="1002" y="2469"/>
                </a:cubicBezTo>
                <a:cubicBezTo>
                  <a:pt x="1002" y="2402"/>
                  <a:pt x="1002" y="2369"/>
                  <a:pt x="1002" y="2302"/>
                </a:cubicBezTo>
                <a:cubicBezTo>
                  <a:pt x="1002" y="2269"/>
                  <a:pt x="1002" y="2235"/>
                  <a:pt x="1002" y="2202"/>
                </a:cubicBezTo>
                <a:lnTo>
                  <a:pt x="1002" y="2168"/>
                </a:lnTo>
                <a:cubicBezTo>
                  <a:pt x="1002" y="2135"/>
                  <a:pt x="1035" y="2035"/>
                  <a:pt x="1035" y="1968"/>
                </a:cubicBezTo>
                <a:cubicBezTo>
                  <a:pt x="1068" y="1902"/>
                  <a:pt x="1068" y="1868"/>
                  <a:pt x="1102" y="1802"/>
                </a:cubicBezTo>
                <a:lnTo>
                  <a:pt x="1168" y="1668"/>
                </a:lnTo>
                <a:cubicBezTo>
                  <a:pt x="1202" y="1601"/>
                  <a:pt x="1235" y="1535"/>
                  <a:pt x="1268" y="1468"/>
                </a:cubicBezTo>
                <a:lnTo>
                  <a:pt x="1335" y="1368"/>
                </a:lnTo>
                <a:cubicBezTo>
                  <a:pt x="1336" y="1367"/>
                  <a:pt x="1337" y="1366"/>
                  <a:pt x="1337" y="1366"/>
                </a:cubicBezTo>
                <a:cubicBezTo>
                  <a:pt x="1337" y="1366"/>
                  <a:pt x="1344" y="1359"/>
                  <a:pt x="1369" y="1335"/>
                </a:cubicBezTo>
                <a:lnTo>
                  <a:pt x="1535" y="1168"/>
                </a:lnTo>
                <a:lnTo>
                  <a:pt x="1602" y="1101"/>
                </a:lnTo>
                <a:lnTo>
                  <a:pt x="1635" y="1068"/>
                </a:lnTo>
                <a:cubicBezTo>
                  <a:pt x="1702" y="1034"/>
                  <a:pt x="1769" y="968"/>
                  <a:pt x="1836" y="934"/>
                </a:cubicBezTo>
                <a:close/>
                <a:moveTo>
                  <a:pt x="1869" y="0"/>
                </a:moveTo>
                <a:cubicBezTo>
                  <a:pt x="1602" y="0"/>
                  <a:pt x="1369" y="100"/>
                  <a:pt x="1168" y="234"/>
                </a:cubicBezTo>
                <a:cubicBezTo>
                  <a:pt x="535" y="701"/>
                  <a:pt x="101" y="1435"/>
                  <a:pt x="34" y="2235"/>
                </a:cubicBezTo>
                <a:cubicBezTo>
                  <a:pt x="1" y="2669"/>
                  <a:pt x="134" y="3102"/>
                  <a:pt x="468" y="3436"/>
                </a:cubicBezTo>
                <a:cubicBezTo>
                  <a:pt x="872" y="3855"/>
                  <a:pt x="1413" y="4065"/>
                  <a:pt x="1953" y="4065"/>
                </a:cubicBezTo>
                <a:cubicBezTo>
                  <a:pt x="2574" y="4065"/>
                  <a:pt x="3193" y="3789"/>
                  <a:pt x="3603" y="3236"/>
                </a:cubicBezTo>
                <a:cubicBezTo>
                  <a:pt x="4371" y="2235"/>
                  <a:pt x="4004" y="767"/>
                  <a:pt x="2870" y="200"/>
                </a:cubicBezTo>
                <a:cubicBezTo>
                  <a:pt x="2828" y="178"/>
                  <a:pt x="2787" y="163"/>
                  <a:pt x="2747" y="154"/>
                </a:cubicBezTo>
                <a:lnTo>
                  <a:pt x="2747" y="154"/>
                </a:lnTo>
                <a:cubicBezTo>
                  <a:pt x="2663" y="90"/>
                  <a:pt x="2563" y="52"/>
                  <a:pt x="2454" y="52"/>
                </a:cubicBezTo>
                <a:cubicBezTo>
                  <a:pt x="2416" y="52"/>
                  <a:pt x="2376" y="57"/>
                  <a:pt x="2336" y="67"/>
                </a:cubicBezTo>
                <a:lnTo>
                  <a:pt x="2202" y="34"/>
                </a:lnTo>
                <a:cubicBezTo>
                  <a:pt x="2069" y="0"/>
                  <a:pt x="1969"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192622706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1591"/>
        <p:cNvGrpSpPr/>
        <p:nvPr/>
      </p:nvGrpSpPr>
      <p:grpSpPr>
        <a:xfrm>
          <a:off x="0" y="0"/>
          <a:ext cx="0" cy="0"/>
          <a:chOff x="0" y="0"/>
          <a:chExt cx="0" cy="0"/>
        </a:xfrm>
      </p:grpSpPr>
      <p:grpSp>
        <p:nvGrpSpPr>
          <p:cNvPr id="1592" name="Google Shape;1592;p37"/>
          <p:cNvGrpSpPr/>
          <p:nvPr/>
        </p:nvGrpSpPr>
        <p:grpSpPr>
          <a:xfrm>
            <a:off x="96" y="33"/>
            <a:ext cx="9143969" cy="6857928"/>
            <a:chOff x="95" y="25"/>
            <a:chExt cx="9143969" cy="5143446"/>
          </a:xfrm>
        </p:grpSpPr>
        <p:sp>
          <p:nvSpPr>
            <p:cNvPr id="1593" name="Google Shape;1593;p37"/>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4" name="Google Shape;1594;p37"/>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5" name="Google Shape;1595;p37"/>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6" name="Google Shape;1596;p37"/>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7" name="Google Shape;1597;p37"/>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8" name="Google Shape;1598;p37"/>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9" name="Google Shape;1599;p37"/>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0" name="Google Shape;1600;p37"/>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1" name="Google Shape;1601;p37"/>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2" name="Google Shape;1602;p37"/>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3" name="Google Shape;1603;p37"/>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4" name="Google Shape;1604;p37"/>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5" name="Google Shape;1605;p37"/>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6" name="Google Shape;1606;p37"/>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7" name="Google Shape;1607;p37"/>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8" name="Google Shape;1608;p37"/>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9" name="Google Shape;1609;p37"/>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0" name="Google Shape;1610;p37"/>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1" name="Google Shape;1611;p37"/>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2" name="Google Shape;1612;p37"/>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3" name="Google Shape;1613;p37"/>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4" name="Google Shape;1614;p37"/>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5" name="Google Shape;1615;p37"/>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6" name="Google Shape;1616;p37"/>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7" name="Google Shape;1617;p37"/>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618" name="Google Shape;1618;p37"/>
          <p:cNvSpPr txBox="1">
            <a:spLocks noGrp="1"/>
          </p:cNvSpPr>
          <p:nvPr>
            <p:ph type="title"/>
          </p:nvPr>
        </p:nvSpPr>
        <p:spPr>
          <a:xfrm>
            <a:off x="713225" y="718667"/>
            <a:ext cx="77175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619" name="Google Shape;1619;p37"/>
          <p:cNvSpPr/>
          <p:nvPr/>
        </p:nvSpPr>
        <p:spPr>
          <a:xfrm>
            <a:off x="428925" y="2138385"/>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0" name="Google Shape;1620;p37"/>
          <p:cNvSpPr/>
          <p:nvPr/>
        </p:nvSpPr>
        <p:spPr>
          <a:xfrm>
            <a:off x="3943164" y="65203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1" name="Google Shape;1621;p37"/>
          <p:cNvSpPr/>
          <p:nvPr/>
        </p:nvSpPr>
        <p:spPr>
          <a:xfrm>
            <a:off x="341325" y="5817185"/>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2" name="Google Shape;1622;p37"/>
          <p:cNvSpPr/>
          <p:nvPr/>
        </p:nvSpPr>
        <p:spPr>
          <a:xfrm>
            <a:off x="6728588" y="666801"/>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3" name="Google Shape;1623;p37"/>
          <p:cNvSpPr/>
          <p:nvPr/>
        </p:nvSpPr>
        <p:spPr>
          <a:xfrm>
            <a:off x="6193788" y="1628885"/>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4" name="Google Shape;1624;p37"/>
          <p:cNvSpPr/>
          <p:nvPr/>
        </p:nvSpPr>
        <p:spPr>
          <a:xfrm>
            <a:off x="8756951" y="2908334"/>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625" name="Google Shape;1625;p37"/>
          <p:cNvGrpSpPr/>
          <p:nvPr/>
        </p:nvGrpSpPr>
        <p:grpSpPr>
          <a:xfrm>
            <a:off x="4307138" y="1112318"/>
            <a:ext cx="529900" cy="199133"/>
            <a:chOff x="3898800" y="2624300"/>
            <a:chExt cx="529900" cy="149350"/>
          </a:xfrm>
        </p:grpSpPr>
        <p:sp>
          <p:nvSpPr>
            <p:cNvPr id="1626" name="Google Shape;1626;p37"/>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7" name="Google Shape;1627;p37"/>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628" name="Google Shape;1628;p37"/>
          <p:cNvGrpSpPr/>
          <p:nvPr/>
        </p:nvGrpSpPr>
        <p:grpSpPr>
          <a:xfrm>
            <a:off x="8530125" y="5664533"/>
            <a:ext cx="311900" cy="419600"/>
            <a:chOff x="8571050" y="1873050"/>
            <a:chExt cx="311900" cy="314700"/>
          </a:xfrm>
        </p:grpSpPr>
        <p:sp>
          <p:nvSpPr>
            <p:cNvPr id="1629" name="Google Shape;1629;p37"/>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0" name="Google Shape;1630;p37"/>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1" name="Google Shape;1631;p37"/>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2" name="Google Shape;1632;p37"/>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20435285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633"/>
        <p:cNvGrpSpPr/>
        <p:nvPr/>
      </p:nvGrpSpPr>
      <p:grpSpPr>
        <a:xfrm>
          <a:off x="0" y="0"/>
          <a:ext cx="0" cy="0"/>
          <a:chOff x="0" y="0"/>
          <a:chExt cx="0" cy="0"/>
        </a:xfrm>
      </p:grpSpPr>
      <p:grpSp>
        <p:nvGrpSpPr>
          <p:cNvPr id="1634" name="Google Shape;1634;p38"/>
          <p:cNvGrpSpPr/>
          <p:nvPr/>
        </p:nvGrpSpPr>
        <p:grpSpPr>
          <a:xfrm>
            <a:off x="96" y="33"/>
            <a:ext cx="9143969" cy="6857928"/>
            <a:chOff x="95" y="25"/>
            <a:chExt cx="9143969" cy="5143446"/>
          </a:xfrm>
        </p:grpSpPr>
        <p:sp>
          <p:nvSpPr>
            <p:cNvPr id="1635" name="Google Shape;1635;p38"/>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6" name="Google Shape;1636;p38"/>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7" name="Google Shape;1637;p38"/>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8" name="Google Shape;1638;p38"/>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9" name="Google Shape;1639;p38"/>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0" name="Google Shape;1640;p38"/>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1" name="Google Shape;1641;p38"/>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2" name="Google Shape;1642;p38"/>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3" name="Google Shape;1643;p38"/>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4" name="Google Shape;1644;p38"/>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5" name="Google Shape;1645;p38"/>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6" name="Google Shape;1646;p38"/>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7" name="Google Shape;1647;p38"/>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8" name="Google Shape;1648;p38"/>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9" name="Google Shape;1649;p38"/>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0" name="Google Shape;1650;p38"/>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1" name="Google Shape;1651;p38"/>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2" name="Google Shape;1652;p38"/>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3" name="Google Shape;1653;p38"/>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4" name="Google Shape;1654;p38"/>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5" name="Google Shape;1655;p38"/>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6" name="Google Shape;1656;p38"/>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7" name="Google Shape;1657;p38"/>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8" name="Google Shape;1658;p38"/>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9" name="Google Shape;1659;p38"/>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660" name="Google Shape;1660;p38"/>
          <p:cNvSpPr txBox="1">
            <a:spLocks noGrp="1"/>
          </p:cNvSpPr>
          <p:nvPr>
            <p:ph type="title"/>
          </p:nvPr>
        </p:nvSpPr>
        <p:spPr>
          <a:xfrm flipH="1">
            <a:off x="1322826" y="743921"/>
            <a:ext cx="3158100" cy="1059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7200">
                <a:solidFill>
                  <a:srgbClr val="212529"/>
                </a:solidFill>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661" name="Google Shape;1661;p38"/>
          <p:cNvSpPr txBox="1">
            <a:spLocks noGrp="1"/>
          </p:cNvSpPr>
          <p:nvPr>
            <p:ph type="subTitle" idx="1"/>
          </p:nvPr>
        </p:nvSpPr>
        <p:spPr>
          <a:xfrm flipH="1">
            <a:off x="1323200" y="1936433"/>
            <a:ext cx="3099000" cy="1667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662" name="Google Shape;1662;p38"/>
          <p:cNvSpPr/>
          <p:nvPr/>
        </p:nvSpPr>
        <p:spPr>
          <a:xfrm>
            <a:off x="6481201" y="447301"/>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3" name="Google Shape;1663;p38"/>
          <p:cNvSpPr/>
          <p:nvPr/>
        </p:nvSpPr>
        <p:spPr>
          <a:xfrm>
            <a:off x="4244526" y="33013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4" name="Google Shape;1664;p38"/>
          <p:cNvSpPr/>
          <p:nvPr/>
        </p:nvSpPr>
        <p:spPr>
          <a:xfrm>
            <a:off x="407850" y="4131151"/>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5" name="Google Shape;1665;p38"/>
          <p:cNvSpPr/>
          <p:nvPr/>
        </p:nvSpPr>
        <p:spPr>
          <a:xfrm>
            <a:off x="7192638" y="19364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6" name="Google Shape;1666;p38"/>
          <p:cNvSpPr/>
          <p:nvPr/>
        </p:nvSpPr>
        <p:spPr>
          <a:xfrm>
            <a:off x="506050" y="1240685"/>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7" name="Google Shape;1667;p38"/>
          <p:cNvSpPr/>
          <p:nvPr/>
        </p:nvSpPr>
        <p:spPr>
          <a:xfrm>
            <a:off x="8430776" y="6293734"/>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8" name="Google Shape;1668;p38"/>
          <p:cNvSpPr/>
          <p:nvPr/>
        </p:nvSpPr>
        <p:spPr>
          <a:xfrm>
            <a:off x="4512114" y="59367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669" name="Google Shape;1669;p38"/>
          <p:cNvGrpSpPr/>
          <p:nvPr/>
        </p:nvGrpSpPr>
        <p:grpSpPr>
          <a:xfrm>
            <a:off x="8374375" y="3408784"/>
            <a:ext cx="311900" cy="419600"/>
            <a:chOff x="8571050" y="1873050"/>
            <a:chExt cx="311900" cy="314700"/>
          </a:xfrm>
        </p:grpSpPr>
        <p:sp>
          <p:nvSpPr>
            <p:cNvPr id="1670" name="Google Shape;1670;p3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71" name="Google Shape;1671;p3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72" name="Google Shape;1672;p3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73" name="Google Shape;1673;p3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674" name="Google Shape;1674;p38"/>
          <p:cNvGrpSpPr/>
          <p:nvPr/>
        </p:nvGrpSpPr>
        <p:grpSpPr>
          <a:xfrm>
            <a:off x="4480926" y="922668"/>
            <a:ext cx="730975" cy="318033"/>
            <a:chOff x="3798300" y="2287225"/>
            <a:chExt cx="730975" cy="238525"/>
          </a:xfrm>
        </p:grpSpPr>
        <p:sp>
          <p:nvSpPr>
            <p:cNvPr id="1675" name="Google Shape;1675;p38"/>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76" name="Google Shape;1676;p38"/>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677" name="Google Shape;1677;p38"/>
          <p:cNvGrpSpPr/>
          <p:nvPr/>
        </p:nvGrpSpPr>
        <p:grpSpPr>
          <a:xfrm>
            <a:off x="6785850" y="6044384"/>
            <a:ext cx="529900" cy="199133"/>
            <a:chOff x="3898800" y="2624300"/>
            <a:chExt cx="529900" cy="149350"/>
          </a:xfrm>
        </p:grpSpPr>
        <p:sp>
          <p:nvSpPr>
            <p:cNvPr id="1678" name="Google Shape;1678;p38"/>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79" name="Google Shape;1679;p38"/>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680" name="Google Shape;1680;p38"/>
          <p:cNvSpPr txBox="1"/>
          <p:nvPr/>
        </p:nvSpPr>
        <p:spPr>
          <a:xfrm>
            <a:off x="1329600" y="4803344"/>
            <a:ext cx="3772800" cy="820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200" b="1">
                <a:solidFill>
                  <a:schemeClr val="dk1"/>
                </a:solidFill>
                <a:latin typeface="Delius Swash Caps"/>
                <a:ea typeface="Delius Swash Caps"/>
                <a:cs typeface="Delius Swash Caps"/>
                <a:sym typeface="Delius Swash Caps"/>
              </a:rPr>
              <a:t>CREDITS</a:t>
            </a:r>
            <a:r>
              <a:rPr lang="en" sz="1200">
                <a:solidFill>
                  <a:schemeClr val="dk1"/>
                </a:solidFill>
                <a:latin typeface="Delius Swash Caps"/>
                <a:ea typeface="Delius Swash Caps"/>
                <a:cs typeface="Delius Swash Caps"/>
                <a:sym typeface="Delius Swash Caps"/>
              </a:rPr>
              <a:t>: This presentation template was created by </a:t>
            </a:r>
            <a:r>
              <a:rPr lang="en" sz="1200" b="1">
                <a:solidFill>
                  <a:schemeClr val="dk1"/>
                </a:solidFill>
                <a:uFill>
                  <a:noFill/>
                </a:uFill>
                <a:latin typeface="Delius Swash Caps"/>
                <a:ea typeface="Delius Swash Caps"/>
                <a:cs typeface="Delius Swash Caps"/>
                <a:sym typeface="Delius Swash Caps"/>
                <a:hlinkClick r:id="rId2">
                  <a:extLst>
                    <a:ext uri="{A12FA001-AC4F-418D-AE19-62706E023703}">
                      <ahyp:hlinkClr xmlns:ahyp="http://schemas.microsoft.com/office/drawing/2018/hyperlinkcolor" val="tx"/>
                    </a:ext>
                  </a:extLst>
                </a:hlinkClick>
              </a:rPr>
              <a:t>Slidesgo</a:t>
            </a:r>
            <a:r>
              <a:rPr lang="en" sz="1200">
                <a:solidFill>
                  <a:schemeClr val="dk1"/>
                </a:solidFill>
                <a:latin typeface="Delius Swash Caps"/>
                <a:ea typeface="Delius Swash Caps"/>
                <a:cs typeface="Delius Swash Caps"/>
                <a:sym typeface="Delius Swash Caps"/>
              </a:rPr>
              <a:t>, and includes icons by </a:t>
            </a:r>
            <a:r>
              <a:rPr lang="en" sz="1200" b="1">
                <a:solidFill>
                  <a:schemeClr val="dk1"/>
                </a:solidFill>
                <a:uFill>
                  <a:noFill/>
                </a:uFill>
                <a:latin typeface="Delius Swash Caps"/>
                <a:ea typeface="Delius Swash Caps"/>
                <a:cs typeface="Delius Swash Caps"/>
                <a:sym typeface="Delius Swash Caps"/>
                <a:hlinkClick r:id="rId3">
                  <a:extLst>
                    <a:ext uri="{A12FA001-AC4F-418D-AE19-62706E023703}">
                      <ahyp:hlinkClr xmlns:ahyp="http://schemas.microsoft.com/office/drawing/2018/hyperlinkcolor" val="tx"/>
                    </a:ext>
                  </a:extLst>
                </a:hlinkClick>
              </a:rPr>
              <a:t>Flaticon</a:t>
            </a:r>
            <a:r>
              <a:rPr lang="en" sz="1200" b="1">
                <a:solidFill>
                  <a:schemeClr val="dk1"/>
                </a:solidFill>
                <a:latin typeface="Delius Swash Caps"/>
                <a:ea typeface="Delius Swash Caps"/>
                <a:cs typeface="Delius Swash Caps"/>
                <a:sym typeface="Delius Swash Caps"/>
              </a:rPr>
              <a:t> </a:t>
            </a:r>
            <a:r>
              <a:rPr lang="en" sz="1200">
                <a:solidFill>
                  <a:schemeClr val="dk1"/>
                </a:solidFill>
                <a:latin typeface="Delius Swash Caps"/>
                <a:ea typeface="Delius Swash Caps"/>
                <a:cs typeface="Delius Swash Caps"/>
                <a:sym typeface="Delius Swash Caps"/>
              </a:rPr>
              <a:t>and infographics &amp; images by</a:t>
            </a:r>
            <a:r>
              <a:rPr lang="en" sz="1200" b="1">
                <a:solidFill>
                  <a:schemeClr val="dk1"/>
                </a:solidFill>
                <a:latin typeface="Delius Swash Caps"/>
                <a:ea typeface="Delius Swash Caps"/>
                <a:cs typeface="Delius Swash Caps"/>
                <a:sym typeface="Delius Swash Caps"/>
              </a:rPr>
              <a:t> </a:t>
            </a:r>
            <a:r>
              <a:rPr lang="en" sz="1200" b="1">
                <a:solidFill>
                  <a:schemeClr val="dk1"/>
                </a:solidFill>
                <a:uFill>
                  <a:noFill/>
                </a:uFill>
                <a:latin typeface="Delius Swash Caps"/>
                <a:ea typeface="Delius Swash Caps"/>
                <a:cs typeface="Delius Swash Caps"/>
                <a:sym typeface="Delius Swash Caps"/>
                <a:hlinkClick r:id="rId4">
                  <a:extLst>
                    <a:ext uri="{A12FA001-AC4F-418D-AE19-62706E023703}">
                      <ahyp:hlinkClr xmlns:ahyp="http://schemas.microsoft.com/office/drawing/2018/hyperlinkcolor" val="tx"/>
                    </a:ext>
                  </a:extLst>
                </a:hlinkClick>
              </a:rPr>
              <a:t>Freepik</a:t>
            </a:r>
            <a:endParaRPr sz="1200" b="1">
              <a:solidFill>
                <a:schemeClr val="dk1"/>
              </a:solidFill>
              <a:latin typeface="Delius Swash Caps"/>
              <a:ea typeface="Delius Swash Caps"/>
              <a:cs typeface="Delius Swash Caps"/>
              <a:sym typeface="Delius Swash Caps"/>
            </a:endParaRPr>
          </a:p>
        </p:txBody>
      </p:sp>
    </p:spTree>
    <p:extLst>
      <p:ext uri="{BB962C8B-B14F-4D97-AF65-F5344CB8AC3E}">
        <p14:creationId xmlns:p14="http://schemas.microsoft.com/office/powerpoint/2010/main" val="287595000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681"/>
        <p:cNvGrpSpPr/>
        <p:nvPr/>
      </p:nvGrpSpPr>
      <p:grpSpPr>
        <a:xfrm>
          <a:off x="0" y="0"/>
          <a:ext cx="0" cy="0"/>
          <a:chOff x="0" y="0"/>
          <a:chExt cx="0" cy="0"/>
        </a:xfrm>
      </p:grpSpPr>
      <p:grpSp>
        <p:nvGrpSpPr>
          <p:cNvPr id="1682" name="Google Shape;1682;p39"/>
          <p:cNvGrpSpPr/>
          <p:nvPr/>
        </p:nvGrpSpPr>
        <p:grpSpPr>
          <a:xfrm>
            <a:off x="96" y="33"/>
            <a:ext cx="9143969" cy="6857928"/>
            <a:chOff x="95" y="25"/>
            <a:chExt cx="9143969" cy="5143446"/>
          </a:xfrm>
        </p:grpSpPr>
        <p:sp>
          <p:nvSpPr>
            <p:cNvPr id="1683" name="Google Shape;1683;p39"/>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84" name="Google Shape;1684;p39"/>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85" name="Google Shape;1685;p39"/>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86" name="Google Shape;1686;p39"/>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87" name="Google Shape;1687;p39"/>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88" name="Google Shape;1688;p39"/>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89" name="Google Shape;1689;p39"/>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0" name="Google Shape;1690;p39"/>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1" name="Google Shape;1691;p39"/>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2" name="Google Shape;1692;p39"/>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3" name="Google Shape;1693;p39"/>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4" name="Google Shape;1694;p39"/>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5" name="Google Shape;1695;p39"/>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6" name="Google Shape;1696;p39"/>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7" name="Google Shape;1697;p39"/>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8" name="Google Shape;1698;p39"/>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9" name="Google Shape;1699;p39"/>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0" name="Google Shape;1700;p39"/>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1" name="Google Shape;1701;p39"/>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2" name="Google Shape;1702;p39"/>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3" name="Google Shape;1703;p39"/>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4" name="Google Shape;1704;p39"/>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5" name="Google Shape;1705;p39"/>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6" name="Google Shape;1706;p39"/>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7" name="Google Shape;1707;p39"/>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708" name="Google Shape;1708;p39"/>
          <p:cNvSpPr/>
          <p:nvPr/>
        </p:nvSpPr>
        <p:spPr>
          <a:xfrm flipH="1">
            <a:off x="360424" y="4664901"/>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9" name="Google Shape;1709;p39"/>
          <p:cNvSpPr/>
          <p:nvPr/>
        </p:nvSpPr>
        <p:spPr>
          <a:xfrm flipH="1">
            <a:off x="5039724" y="6065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10" name="Google Shape;1710;p39"/>
          <p:cNvSpPr/>
          <p:nvPr/>
        </p:nvSpPr>
        <p:spPr>
          <a:xfrm flipH="1">
            <a:off x="8140473" y="603167"/>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11" name="Google Shape;1711;p39"/>
          <p:cNvSpPr/>
          <p:nvPr/>
        </p:nvSpPr>
        <p:spPr>
          <a:xfrm flipH="1">
            <a:off x="677773" y="27681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12" name="Google Shape;1712;p39"/>
          <p:cNvSpPr/>
          <p:nvPr/>
        </p:nvSpPr>
        <p:spPr>
          <a:xfrm flipH="1">
            <a:off x="5370498" y="5792034"/>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13" name="Google Shape;1713;p39"/>
          <p:cNvSpPr/>
          <p:nvPr/>
        </p:nvSpPr>
        <p:spPr>
          <a:xfrm flipH="1">
            <a:off x="8388249" y="61834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14" name="Google Shape;1714;p39"/>
          <p:cNvSpPr/>
          <p:nvPr/>
        </p:nvSpPr>
        <p:spPr>
          <a:xfrm flipH="1">
            <a:off x="630174" y="506751"/>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715" name="Google Shape;1715;p39"/>
          <p:cNvGrpSpPr/>
          <p:nvPr/>
        </p:nvGrpSpPr>
        <p:grpSpPr>
          <a:xfrm>
            <a:off x="3569448" y="1738318"/>
            <a:ext cx="529900" cy="199133"/>
            <a:chOff x="3898800" y="2624300"/>
            <a:chExt cx="529900" cy="149350"/>
          </a:xfrm>
        </p:grpSpPr>
        <p:sp>
          <p:nvSpPr>
            <p:cNvPr id="1716" name="Google Shape;1716;p39"/>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17" name="Google Shape;1717;p39"/>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718" name="Google Shape;1718;p39"/>
          <p:cNvGrpSpPr/>
          <p:nvPr/>
        </p:nvGrpSpPr>
        <p:grpSpPr>
          <a:xfrm flipH="1">
            <a:off x="2809211" y="6290901"/>
            <a:ext cx="581325" cy="225967"/>
            <a:chOff x="5393300" y="2420750"/>
            <a:chExt cx="581325" cy="169475"/>
          </a:xfrm>
        </p:grpSpPr>
        <p:sp>
          <p:nvSpPr>
            <p:cNvPr id="1719" name="Google Shape;1719;p39"/>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20" name="Google Shape;1720;p39"/>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67676798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721"/>
        <p:cNvGrpSpPr/>
        <p:nvPr/>
      </p:nvGrpSpPr>
      <p:grpSpPr>
        <a:xfrm>
          <a:off x="0" y="0"/>
          <a:ext cx="0" cy="0"/>
          <a:chOff x="0" y="0"/>
          <a:chExt cx="0" cy="0"/>
        </a:xfrm>
      </p:grpSpPr>
      <p:grpSp>
        <p:nvGrpSpPr>
          <p:cNvPr id="1722" name="Google Shape;1722;p40"/>
          <p:cNvGrpSpPr/>
          <p:nvPr/>
        </p:nvGrpSpPr>
        <p:grpSpPr>
          <a:xfrm>
            <a:off x="96" y="33"/>
            <a:ext cx="9143969" cy="6857928"/>
            <a:chOff x="95" y="25"/>
            <a:chExt cx="9143969" cy="5143446"/>
          </a:xfrm>
        </p:grpSpPr>
        <p:sp>
          <p:nvSpPr>
            <p:cNvPr id="1723" name="Google Shape;1723;p40"/>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24" name="Google Shape;1724;p40"/>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25" name="Google Shape;1725;p40"/>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26" name="Google Shape;1726;p40"/>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27" name="Google Shape;1727;p40"/>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28" name="Google Shape;1728;p40"/>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29" name="Google Shape;1729;p40"/>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0" name="Google Shape;1730;p40"/>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1" name="Google Shape;1731;p40"/>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2" name="Google Shape;1732;p40"/>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3" name="Google Shape;1733;p40"/>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4" name="Google Shape;1734;p40"/>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5" name="Google Shape;1735;p40"/>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6" name="Google Shape;1736;p40"/>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7" name="Google Shape;1737;p40"/>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8" name="Google Shape;1738;p40"/>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9" name="Google Shape;1739;p40"/>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0" name="Google Shape;1740;p40"/>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1" name="Google Shape;1741;p40"/>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2" name="Google Shape;1742;p40"/>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3" name="Google Shape;1743;p40"/>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4" name="Google Shape;1744;p40"/>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5" name="Google Shape;1745;p40"/>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6" name="Google Shape;1746;p40"/>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7" name="Google Shape;1747;p40"/>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748" name="Google Shape;1748;p40"/>
          <p:cNvSpPr/>
          <p:nvPr/>
        </p:nvSpPr>
        <p:spPr>
          <a:xfrm>
            <a:off x="5277926" y="64428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9" name="Google Shape;1749;p40"/>
          <p:cNvSpPr/>
          <p:nvPr/>
        </p:nvSpPr>
        <p:spPr>
          <a:xfrm>
            <a:off x="2030951" y="64654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0" name="Google Shape;1750;p40"/>
          <p:cNvSpPr/>
          <p:nvPr/>
        </p:nvSpPr>
        <p:spPr>
          <a:xfrm>
            <a:off x="6922025" y="86716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1" name="Google Shape;1751;p40"/>
          <p:cNvSpPr/>
          <p:nvPr/>
        </p:nvSpPr>
        <p:spPr>
          <a:xfrm>
            <a:off x="2030950" y="8671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2" name="Google Shape;1752;p40"/>
          <p:cNvSpPr/>
          <p:nvPr/>
        </p:nvSpPr>
        <p:spPr>
          <a:xfrm>
            <a:off x="8604014" y="28888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3" name="Google Shape;1753;p40"/>
          <p:cNvSpPr/>
          <p:nvPr/>
        </p:nvSpPr>
        <p:spPr>
          <a:xfrm>
            <a:off x="8064501" y="605093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754" name="Google Shape;1754;p40"/>
          <p:cNvGrpSpPr/>
          <p:nvPr/>
        </p:nvGrpSpPr>
        <p:grpSpPr>
          <a:xfrm>
            <a:off x="378089" y="3641252"/>
            <a:ext cx="730975" cy="318033"/>
            <a:chOff x="3798300" y="2287225"/>
            <a:chExt cx="730975" cy="238525"/>
          </a:xfrm>
        </p:grpSpPr>
        <p:sp>
          <p:nvSpPr>
            <p:cNvPr id="1755" name="Google Shape;1755;p40"/>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6" name="Google Shape;1756;p40"/>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757" name="Google Shape;1757;p40"/>
          <p:cNvGrpSpPr/>
          <p:nvPr/>
        </p:nvGrpSpPr>
        <p:grpSpPr>
          <a:xfrm>
            <a:off x="8064488" y="3548000"/>
            <a:ext cx="529900" cy="199133"/>
            <a:chOff x="3898800" y="2624300"/>
            <a:chExt cx="529900" cy="149350"/>
          </a:xfrm>
        </p:grpSpPr>
        <p:sp>
          <p:nvSpPr>
            <p:cNvPr id="1758" name="Google Shape;1758;p40"/>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9" name="Google Shape;1759;p40"/>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18753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7"/>
        <p:cNvGrpSpPr/>
        <p:nvPr/>
      </p:nvGrpSpPr>
      <p:grpSpPr>
        <a:xfrm>
          <a:off x="0" y="0"/>
          <a:ext cx="0" cy="0"/>
          <a:chOff x="0" y="0"/>
          <a:chExt cx="0" cy="0"/>
        </a:xfrm>
      </p:grpSpPr>
    </p:spTree>
    <p:extLst>
      <p:ext uri="{BB962C8B-B14F-4D97-AF65-F5344CB8AC3E}">
        <p14:creationId xmlns:p14="http://schemas.microsoft.com/office/powerpoint/2010/main" val="228247494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760"/>
        <p:cNvGrpSpPr/>
        <p:nvPr/>
      </p:nvGrpSpPr>
      <p:grpSpPr>
        <a:xfrm>
          <a:off x="0" y="0"/>
          <a:ext cx="0" cy="0"/>
          <a:chOff x="0" y="0"/>
          <a:chExt cx="0" cy="0"/>
        </a:xfrm>
      </p:grpSpPr>
      <p:grpSp>
        <p:nvGrpSpPr>
          <p:cNvPr id="1761" name="Google Shape;1761;p41"/>
          <p:cNvGrpSpPr/>
          <p:nvPr/>
        </p:nvGrpSpPr>
        <p:grpSpPr>
          <a:xfrm>
            <a:off x="96" y="33"/>
            <a:ext cx="9143969" cy="6857928"/>
            <a:chOff x="95" y="25"/>
            <a:chExt cx="9143969" cy="5143446"/>
          </a:xfrm>
        </p:grpSpPr>
        <p:sp>
          <p:nvSpPr>
            <p:cNvPr id="1762" name="Google Shape;1762;p41"/>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3" name="Google Shape;1763;p41"/>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4" name="Google Shape;1764;p41"/>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5" name="Google Shape;1765;p41"/>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6" name="Google Shape;1766;p41"/>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7" name="Google Shape;1767;p41"/>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8" name="Google Shape;1768;p41"/>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9" name="Google Shape;1769;p41"/>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0" name="Google Shape;1770;p41"/>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1" name="Google Shape;1771;p41"/>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2" name="Google Shape;1772;p41"/>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3" name="Google Shape;1773;p41"/>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4" name="Google Shape;1774;p41"/>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5" name="Google Shape;1775;p41"/>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6" name="Google Shape;1776;p41"/>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7" name="Google Shape;1777;p41"/>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8" name="Google Shape;1778;p41"/>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9" name="Google Shape;1779;p41"/>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0" name="Google Shape;1780;p41"/>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1" name="Google Shape;1781;p41"/>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2" name="Google Shape;1782;p41"/>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3" name="Google Shape;1783;p41"/>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4" name="Google Shape;1784;p41"/>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5" name="Google Shape;1785;p41"/>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6" name="Google Shape;1786;p41"/>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787" name="Google Shape;1787;p41"/>
          <p:cNvSpPr/>
          <p:nvPr/>
        </p:nvSpPr>
        <p:spPr>
          <a:xfrm>
            <a:off x="8718051" y="5039734"/>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8" name="Google Shape;1788;p41"/>
          <p:cNvSpPr/>
          <p:nvPr/>
        </p:nvSpPr>
        <p:spPr>
          <a:xfrm>
            <a:off x="5349125" y="6535401"/>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9" name="Google Shape;1789;p41"/>
          <p:cNvSpPr/>
          <p:nvPr/>
        </p:nvSpPr>
        <p:spPr>
          <a:xfrm>
            <a:off x="350200" y="6086818"/>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0" name="Google Shape;1790;p41"/>
          <p:cNvSpPr/>
          <p:nvPr/>
        </p:nvSpPr>
        <p:spPr>
          <a:xfrm>
            <a:off x="7166000" y="641986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1" name="Google Shape;1791;p41"/>
          <p:cNvSpPr/>
          <p:nvPr/>
        </p:nvSpPr>
        <p:spPr>
          <a:xfrm>
            <a:off x="891301" y="789101"/>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2" name="Google Shape;1792;p41"/>
          <p:cNvSpPr/>
          <p:nvPr/>
        </p:nvSpPr>
        <p:spPr>
          <a:xfrm>
            <a:off x="233039" y="30183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793" name="Google Shape;1793;p41"/>
          <p:cNvGrpSpPr/>
          <p:nvPr/>
        </p:nvGrpSpPr>
        <p:grpSpPr>
          <a:xfrm>
            <a:off x="8118813" y="1214851"/>
            <a:ext cx="311900" cy="419600"/>
            <a:chOff x="8571050" y="1873050"/>
            <a:chExt cx="311900" cy="314700"/>
          </a:xfrm>
        </p:grpSpPr>
        <p:sp>
          <p:nvSpPr>
            <p:cNvPr id="1794" name="Google Shape;1794;p41"/>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5" name="Google Shape;1795;p41"/>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6" name="Google Shape;1796;p41"/>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7" name="Google Shape;1797;p41"/>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798" name="Google Shape;1798;p41"/>
          <p:cNvGrpSpPr/>
          <p:nvPr/>
        </p:nvGrpSpPr>
        <p:grpSpPr>
          <a:xfrm>
            <a:off x="8165825" y="6044400"/>
            <a:ext cx="529900" cy="199133"/>
            <a:chOff x="3898800" y="2624300"/>
            <a:chExt cx="529900" cy="149350"/>
          </a:xfrm>
        </p:grpSpPr>
        <p:sp>
          <p:nvSpPr>
            <p:cNvPr id="1799" name="Google Shape;1799;p41"/>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0" name="Google Shape;1800;p41"/>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01" name="Google Shape;1801;p41"/>
          <p:cNvGrpSpPr/>
          <p:nvPr/>
        </p:nvGrpSpPr>
        <p:grpSpPr>
          <a:xfrm rot="3651682">
            <a:off x="96611" y="1623120"/>
            <a:ext cx="453877" cy="202565"/>
            <a:chOff x="3780075" y="2889150"/>
            <a:chExt cx="340425" cy="202575"/>
          </a:xfrm>
        </p:grpSpPr>
        <p:sp>
          <p:nvSpPr>
            <p:cNvPr id="1802" name="Google Shape;1802;p41"/>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3" name="Google Shape;1803;p41"/>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409137613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804"/>
        <p:cNvGrpSpPr/>
        <p:nvPr/>
      </p:nvGrpSpPr>
      <p:grpSpPr>
        <a:xfrm>
          <a:off x="0" y="0"/>
          <a:ext cx="0" cy="0"/>
          <a:chOff x="0" y="0"/>
          <a:chExt cx="0" cy="0"/>
        </a:xfrm>
      </p:grpSpPr>
      <p:grpSp>
        <p:nvGrpSpPr>
          <p:cNvPr id="1805" name="Google Shape;1805;p42"/>
          <p:cNvGrpSpPr/>
          <p:nvPr/>
        </p:nvGrpSpPr>
        <p:grpSpPr>
          <a:xfrm>
            <a:off x="96" y="33"/>
            <a:ext cx="9143969" cy="6857928"/>
            <a:chOff x="95" y="25"/>
            <a:chExt cx="9143969" cy="5143446"/>
          </a:xfrm>
        </p:grpSpPr>
        <p:sp>
          <p:nvSpPr>
            <p:cNvPr id="1806" name="Google Shape;1806;p4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7" name="Google Shape;1807;p4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8" name="Google Shape;1808;p4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9" name="Google Shape;1809;p4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0" name="Google Shape;1810;p4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1" name="Google Shape;1811;p4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2" name="Google Shape;1812;p4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3" name="Google Shape;1813;p4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4" name="Google Shape;1814;p4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5" name="Google Shape;1815;p4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6" name="Google Shape;1816;p4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7" name="Google Shape;1817;p4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8" name="Google Shape;1818;p4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9" name="Google Shape;1819;p4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0" name="Google Shape;1820;p4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1" name="Google Shape;1821;p4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2" name="Google Shape;1822;p4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3" name="Google Shape;1823;p4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4" name="Google Shape;1824;p4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5" name="Google Shape;1825;p4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6" name="Google Shape;1826;p4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7" name="Google Shape;1827;p4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8" name="Google Shape;1828;p4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9" name="Google Shape;1829;p4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0" name="Google Shape;1830;p4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831" name="Google Shape;1831;p42"/>
          <p:cNvSpPr/>
          <p:nvPr/>
        </p:nvSpPr>
        <p:spPr>
          <a:xfrm>
            <a:off x="3965251" y="1277685"/>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2" name="Google Shape;1832;p42"/>
          <p:cNvSpPr/>
          <p:nvPr/>
        </p:nvSpPr>
        <p:spPr>
          <a:xfrm>
            <a:off x="208500" y="3838201"/>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3" name="Google Shape;1833;p42"/>
          <p:cNvSpPr/>
          <p:nvPr/>
        </p:nvSpPr>
        <p:spPr>
          <a:xfrm>
            <a:off x="4673538" y="592806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4" name="Google Shape;1834;p42"/>
          <p:cNvSpPr/>
          <p:nvPr/>
        </p:nvSpPr>
        <p:spPr>
          <a:xfrm>
            <a:off x="353075" y="8862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5" name="Google Shape;1835;p42"/>
          <p:cNvSpPr/>
          <p:nvPr/>
        </p:nvSpPr>
        <p:spPr>
          <a:xfrm>
            <a:off x="8579101" y="20806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6" name="Google Shape;1836;p42"/>
          <p:cNvSpPr/>
          <p:nvPr/>
        </p:nvSpPr>
        <p:spPr>
          <a:xfrm>
            <a:off x="6394939" y="59367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837" name="Google Shape;1837;p42"/>
          <p:cNvGrpSpPr/>
          <p:nvPr/>
        </p:nvGrpSpPr>
        <p:grpSpPr>
          <a:xfrm>
            <a:off x="5220250" y="1924584"/>
            <a:ext cx="311900" cy="419600"/>
            <a:chOff x="8571050" y="1873050"/>
            <a:chExt cx="311900" cy="314700"/>
          </a:xfrm>
        </p:grpSpPr>
        <p:sp>
          <p:nvSpPr>
            <p:cNvPr id="1838" name="Google Shape;1838;p4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9" name="Google Shape;1839;p4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0" name="Google Shape;1840;p4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1" name="Google Shape;1841;p4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42" name="Google Shape;1842;p42"/>
          <p:cNvGrpSpPr/>
          <p:nvPr/>
        </p:nvGrpSpPr>
        <p:grpSpPr>
          <a:xfrm>
            <a:off x="836125" y="5820617"/>
            <a:ext cx="311900" cy="419600"/>
            <a:chOff x="8571050" y="1873050"/>
            <a:chExt cx="311900" cy="314700"/>
          </a:xfrm>
        </p:grpSpPr>
        <p:sp>
          <p:nvSpPr>
            <p:cNvPr id="1843" name="Google Shape;1843;p4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4" name="Google Shape;1844;p4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5" name="Google Shape;1845;p4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6" name="Google Shape;1846;p4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47" name="Google Shape;1847;p42"/>
          <p:cNvGrpSpPr/>
          <p:nvPr/>
        </p:nvGrpSpPr>
        <p:grpSpPr>
          <a:xfrm>
            <a:off x="2029864" y="714018"/>
            <a:ext cx="730975" cy="318033"/>
            <a:chOff x="3798300" y="2287225"/>
            <a:chExt cx="730975" cy="238525"/>
          </a:xfrm>
        </p:grpSpPr>
        <p:sp>
          <p:nvSpPr>
            <p:cNvPr id="1848" name="Google Shape;1848;p42"/>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9" name="Google Shape;1849;p42"/>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50" name="Google Shape;1850;p42"/>
          <p:cNvGrpSpPr/>
          <p:nvPr/>
        </p:nvGrpSpPr>
        <p:grpSpPr>
          <a:xfrm>
            <a:off x="8049200" y="5467467"/>
            <a:ext cx="529900" cy="199133"/>
            <a:chOff x="3898800" y="2624300"/>
            <a:chExt cx="529900" cy="149350"/>
          </a:xfrm>
        </p:grpSpPr>
        <p:sp>
          <p:nvSpPr>
            <p:cNvPr id="1851" name="Google Shape;1851;p42"/>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2" name="Google Shape;1852;p42"/>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469984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ackground">
    <p:bg>
      <p:bgPr>
        <a:blipFill>
          <a:blip r:embed="rId2">
            <a:alphaModFix/>
          </a:blip>
          <a:stretch>
            <a:fillRect/>
          </a:stretch>
        </a:blipFill>
        <a:effectLst/>
      </p:bgPr>
    </p:bg>
    <p:spTree>
      <p:nvGrpSpPr>
        <p:cNvPr id="1" name="Shape 38"/>
        <p:cNvGrpSpPr/>
        <p:nvPr/>
      </p:nvGrpSpPr>
      <p:grpSpPr>
        <a:xfrm>
          <a:off x="0" y="0"/>
          <a:ext cx="0" cy="0"/>
          <a:chOff x="0" y="0"/>
          <a:chExt cx="0" cy="0"/>
        </a:xfrm>
      </p:grpSpPr>
    </p:spTree>
    <p:extLst>
      <p:ext uri="{BB962C8B-B14F-4D97-AF65-F5344CB8AC3E}">
        <p14:creationId xmlns:p14="http://schemas.microsoft.com/office/powerpoint/2010/main" val="514642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9"/>
        <p:cNvGrpSpPr/>
        <p:nvPr/>
      </p:nvGrpSpPr>
      <p:grpSpPr>
        <a:xfrm>
          <a:off x="0" y="0"/>
          <a:ext cx="0" cy="0"/>
          <a:chOff x="0" y="0"/>
          <a:chExt cx="0" cy="0"/>
        </a:xfrm>
      </p:grpSpPr>
      <p:sp>
        <p:nvSpPr>
          <p:cNvPr id="40" name="Google Shape;40;p14"/>
          <p:cNvSpPr txBox="1">
            <a:spLocks noGrp="1"/>
          </p:cNvSpPr>
          <p:nvPr>
            <p:ph type="title"/>
          </p:nvPr>
        </p:nvSpPr>
        <p:spPr>
          <a:xfrm>
            <a:off x="713225" y="593367"/>
            <a:ext cx="77175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Berkshire Swash"/>
              <a:buNone/>
              <a:defRPr sz="2800" b="1"/>
            </a:lvl1pPr>
            <a:lvl2pPr lvl="1">
              <a:spcBef>
                <a:spcPts val="0"/>
              </a:spcBef>
              <a:spcAft>
                <a:spcPts val="0"/>
              </a:spcAft>
              <a:buSzPts val="2800"/>
              <a:buNone/>
              <a:defRPr>
                <a:latin typeface="Livvic"/>
                <a:ea typeface="Livvic"/>
                <a:cs typeface="Livvic"/>
                <a:sym typeface="Livvic"/>
              </a:defRPr>
            </a:lvl2pPr>
            <a:lvl3pPr lvl="2">
              <a:spcBef>
                <a:spcPts val="0"/>
              </a:spcBef>
              <a:spcAft>
                <a:spcPts val="0"/>
              </a:spcAft>
              <a:buSzPts val="2800"/>
              <a:buNone/>
              <a:defRPr>
                <a:latin typeface="Livvic"/>
                <a:ea typeface="Livvic"/>
                <a:cs typeface="Livvic"/>
                <a:sym typeface="Livvic"/>
              </a:defRPr>
            </a:lvl3pPr>
            <a:lvl4pPr lvl="3">
              <a:spcBef>
                <a:spcPts val="0"/>
              </a:spcBef>
              <a:spcAft>
                <a:spcPts val="0"/>
              </a:spcAft>
              <a:buSzPts val="2800"/>
              <a:buNone/>
              <a:defRPr>
                <a:latin typeface="Livvic"/>
                <a:ea typeface="Livvic"/>
                <a:cs typeface="Livvic"/>
                <a:sym typeface="Livvic"/>
              </a:defRPr>
            </a:lvl4pPr>
            <a:lvl5pPr lvl="4">
              <a:spcBef>
                <a:spcPts val="0"/>
              </a:spcBef>
              <a:spcAft>
                <a:spcPts val="0"/>
              </a:spcAft>
              <a:buSzPts val="2800"/>
              <a:buNone/>
              <a:defRPr>
                <a:latin typeface="Livvic"/>
                <a:ea typeface="Livvic"/>
                <a:cs typeface="Livvic"/>
                <a:sym typeface="Livvic"/>
              </a:defRPr>
            </a:lvl5pPr>
            <a:lvl6pPr lvl="5">
              <a:spcBef>
                <a:spcPts val="0"/>
              </a:spcBef>
              <a:spcAft>
                <a:spcPts val="0"/>
              </a:spcAft>
              <a:buSzPts val="2800"/>
              <a:buNone/>
              <a:defRPr>
                <a:latin typeface="Livvic"/>
                <a:ea typeface="Livvic"/>
                <a:cs typeface="Livvic"/>
                <a:sym typeface="Livvic"/>
              </a:defRPr>
            </a:lvl6pPr>
            <a:lvl7pPr lvl="6">
              <a:spcBef>
                <a:spcPts val="0"/>
              </a:spcBef>
              <a:spcAft>
                <a:spcPts val="0"/>
              </a:spcAft>
              <a:buSzPts val="2800"/>
              <a:buNone/>
              <a:defRPr>
                <a:latin typeface="Livvic"/>
                <a:ea typeface="Livvic"/>
                <a:cs typeface="Livvic"/>
                <a:sym typeface="Livvic"/>
              </a:defRPr>
            </a:lvl7pPr>
            <a:lvl8pPr lvl="7">
              <a:spcBef>
                <a:spcPts val="0"/>
              </a:spcBef>
              <a:spcAft>
                <a:spcPts val="0"/>
              </a:spcAft>
              <a:buSzPts val="2800"/>
              <a:buNone/>
              <a:defRPr>
                <a:latin typeface="Livvic"/>
                <a:ea typeface="Livvic"/>
                <a:cs typeface="Livvic"/>
                <a:sym typeface="Livvic"/>
              </a:defRPr>
            </a:lvl8pPr>
            <a:lvl9pPr lvl="8">
              <a:spcBef>
                <a:spcPts val="0"/>
              </a:spcBef>
              <a:spcAft>
                <a:spcPts val="0"/>
              </a:spcAft>
              <a:buSzPts val="2800"/>
              <a:buNone/>
              <a:defRPr>
                <a:latin typeface="Livvic"/>
                <a:ea typeface="Livvic"/>
                <a:cs typeface="Livvic"/>
                <a:sym typeface="Livvic"/>
              </a:defRPr>
            </a:lvl9pPr>
          </a:lstStyle>
          <a:p>
            <a:r>
              <a:rPr lang="en-US"/>
              <a:t>Click to edit Master title style</a:t>
            </a:r>
            <a:endParaRPr/>
          </a:p>
        </p:txBody>
      </p:sp>
      <p:sp>
        <p:nvSpPr>
          <p:cNvPr id="41" name="Google Shape;41;p14"/>
          <p:cNvSpPr txBox="1">
            <a:spLocks noGrp="1"/>
          </p:cNvSpPr>
          <p:nvPr>
            <p:ph type="subTitle" idx="1"/>
          </p:nvPr>
        </p:nvSpPr>
        <p:spPr>
          <a:xfrm>
            <a:off x="713213" y="2278960"/>
            <a:ext cx="2196000" cy="612000"/>
          </a:xfrm>
          <a:prstGeom prst="rect">
            <a:avLst/>
          </a:prstGeom>
        </p:spPr>
        <p:txBody>
          <a:bodyPr spcFirstLastPara="1" wrap="square" lIns="91425" tIns="91425" rIns="91425" bIns="91425" anchor="t" anchorCtr="0">
            <a:noAutofit/>
          </a:bodyPr>
          <a:lstStyle>
            <a:lvl1pPr lvl="0">
              <a:spcBef>
                <a:spcPts val="0"/>
              </a:spcBef>
              <a:spcAft>
                <a:spcPts val="0"/>
              </a:spcAft>
              <a:buSzPts val="1800"/>
              <a:buFont typeface="Berkshire Swash"/>
              <a:buNone/>
              <a:defRPr b="1">
                <a:latin typeface="Merriweather"/>
                <a:ea typeface="Merriweather"/>
                <a:cs typeface="Merriweather"/>
                <a:sym typeface="Merriweather"/>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
        <p:nvSpPr>
          <p:cNvPr id="42" name="Google Shape;42;p14"/>
          <p:cNvSpPr txBox="1">
            <a:spLocks noGrp="1"/>
          </p:cNvSpPr>
          <p:nvPr>
            <p:ph type="title" idx="2" hasCustomPrompt="1"/>
          </p:nvPr>
        </p:nvSpPr>
        <p:spPr>
          <a:xfrm>
            <a:off x="713213" y="1726017"/>
            <a:ext cx="824100" cy="69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b="1">
                <a:solidFill>
                  <a:schemeClr val="accen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3" name="Google Shape;43;p14"/>
          <p:cNvSpPr txBox="1">
            <a:spLocks noGrp="1"/>
          </p:cNvSpPr>
          <p:nvPr>
            <p:ph type="subTitle" idx="3"/>
          </p:nvPr>
        </p:nvSpPr>
        <p:spPr>
          <a:xfrm>
            <a:off x="713213" y="2771484"/>
            <a:ext cx="2196000" cy="884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
        <p:nvSpPr>
          <p:cNvPr id="44" name="Google Shape;44;p14"/>
          <p:cNvSpPr txBox="1">
            <a:spLocks noGrp="1"/>
          </p:cNvSpPr>
          <p:nvPr>
            <p:ph type="subTitle" idx="4"/>
          </p:nvPr>
        </p:nvSpPr>
        <p:spPr>
          <a:xfrm>
            <a:off x="3030913" y="2278960"/>
            <a:ext cx="2196000" cy="612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45" name="Google Shape;45;p14"/>
          <p:cNvSpPr txBox="1">
            <a:spLocks noGrp="1"/>
          </p:cNvSpPr>
          <p:nvPr>
            <p:ph type="title" idx="5" hasCustomPrompt="1"/>
          </p:nvPr>
        </p:nvSpPr>
        <p:spPr>
          <a:xfrm>
            <a:off x="3030913" y="1726017"/>
            <a:ext cx="824100" cy="69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b="1">
                <a:solidFill>
                  <a:schemeClr val="accen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6" name="Google Shape;46;p14"/>
          <p:cNvSpPr txBox="1">
            <a:spLocks noGrp="1"/>
          </p:cNvSpPr>
          <p:nvPr>
            <p:ph type="subTitle" idx="6"/>
          </p:nvPr>
        </p:nvSpPr>
        <p:spPr>
          <a:xfrm>
            <a:off x="3030913" y="2771484"/>
            <a:ext cx="2196000" cy="8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47" name="Google Shape;47;p14"/>
          <p:cNvSpPr txBox="1">
            <a:spLocks noGrp="1"/>
          </p:cNvSpPr>
          <p:nvPr>
            <p:ph type="subTitle" idx="7"/>
          </p:nvPr>
        </p:nvSpPr>
        <p:spPr>
          <a:xfrm>
            <a:off x="713213" y="4404947"/>
            <a:ext cx="2196000" cy="612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48" name="Google Shape;48;p14"/>
          <p:cNvSpPr txBox="1">
            <a:spLocks noGrp="1"/>
          </p:cNvSpPr>
          <p:nvPr>
            <p:ph type="title" idx="8" hasCustomPrompt="1"/>
          </p:nvPr>
        </p:nvSpPr>
        <p:spPr>
          <a:xfrm>
            <a:off x="713213" y="3852000"/>
            <a:ext cx="824100" cy="69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b="1">
                <a:solidFill>
                  <a:schemeClr val="accen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9" name="Google Shape;49;p14"/>
          <p:cNvSpPr txBox="1">
            <a:spLocks noGrp="1"/>
          </p:cNvSpPr>
          <p:nvPr>
            <p:ph type="subTitle" idx="9"/>
          </p:nvPr>
        </p:nvSpPr>
        <p:spPr>
          <a:xfrm>
            <a:off x="713213" y="4897476"/>
            <a:ext cx="2196000" cy="8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50" name="Google Shape;50;p14"/>
          <p:cNvSpPr txBox="1">
            <a:spLocks noGrp="1"/>
          </p:cNvSpPr>
          <p:nvPr>
            <p:ph type="subTitle" idx="13"/>
          </p:nvPr>
        </p:nvSpPr>
        <p:spPr>
          <a:xfrm>
            <a:off x="3030913" y="4404947"/>
            <a:ext cx="2196000" cy="612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51" name="Google Shape;51;p14"/>
          <p:cNvSpPr txBox="1">
            <a:spLocks noGrp="1"/>
          </p:cNvSpPr>
          <p:nvPr>
            <p:ph type="title" idx="14" hasCustomPrompt="1"/>
          </p:nvPr>
        </p:nvSpPr>
        <p:spPr>
          <a:xfrm>
            <a:off x="3030913" y="3852000"/>
            <a:ext cx="824100" cy="69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b="1">
                <a:solidFill>
                  <a:schemeClr val="accen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2" name="Google Shape;52;p14"/>
          <p:cNvSpPr txBox="1">
            <a:spLocks noGrp="1"/>
          </p:cNvSpPr>
          <p:nvPr>
            <p:ph type="subTitle" idx="15"/>
          </p:nvPr>
        </p:nvSpPr>
        <p:spPr>
          <a:xfrm>
            <a:off x="3030913" y="4897476"/>
            <a:ext cx="2196000" cy="8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555786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2340425" y="3598884"/>
            <a:ext cx="4566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000"/>
            </a:lvl1pPr>
            <a:lvl2pPr lvl="1" algn="ctr" rtl="0">
              <a:spcBef>
                <a:spcPts val="0"/>
              </a:spcBef>
              <a:spcAft>
                <a:spcPts val="0"/>
              </a:spcAft>
              <a:buSzPts val="2800"/>
              <a:buNone/>
              <a:defRPr>
                <a:latin typeface="Arial"/>
                <a:ea typeface="Arial"/>
                <a:cs typeface="Arial"/>
                <a:sym typeface="Arial"/>
              </a:defRPr>
            </a:lvl2pPr>
            <a:lvl3pPr lvl="2" algn="ctr" rtl="0">
              <a:spcBef>
                <a:spcPts val="0"/>
              </a:spcBef>
              <a:spcAft>
                <a:spcPts val="0"/>
              </a:spcAft>
              <a:buSzPts val="2800"/>
              <a:buNone/>
              <a:defRPr>
                <a:latin typeface="Arial"/>
                <a:ea typeface="Arial"/>
                <a:cs typeface="Arial"/>
                <a:sym typeface="Arial"/>
              </a:defRPr>
            </a:lvl3pPr>
            <a:lvl4pPr lvl="3" algn="ctr" rtl="0">
              <a:spcBef>
                <a:spcPts val="0"/>
              </a:spcBef>
              <a:spcAft>
                <a:spcPts val="0"/>
              </a:spcAft>
              <a:buSzPts val="2800"/>
              <a:buNone/>
              <a:defRPr>
                <a:latin typeface="Arial"/>
                <a:ea typeface="Arial"/>
                <a:cs typeface="Arial"/>
                <a:sym typeface="Arial"/>
              </a:defRPr>
            </a:lvl4pPr>
            <a:lvl5pPr lvl="4" algn="ctr" rtl="0">
              <a:spcBef>
                <a:spcPts val="0"/>
              </a:spcBef>
              <a:spcAft>
                <a:spcPts val="0"/>
              </a:spcAft>
              <a:buSzPts val="2800"/>
              <a:buNone/>
              <a:defRPr>
                <a:latin typeface="Arial"/>
                <a:ea typeface="Arial"/>
                <a:cs typeface="Arial"/>
                <a:sym typeface="Arial"/>
              </a:defRPr>
            </a:lvl5pPr>
            <a:lvl6pPr lvl="5" algn="ctr" rtl="0">
              <a:spcBef>
                <a:spcPts val="0"/>
              </a:spcBef>
              <a:spcAft>
                <a:spcPts val="0"/>
              </a:spcAft>
              <a:buSzPts val="2800"/>
              <a:buNone/>
              <a:defRPr>
                <a:latin typeface="Arial"/>
                <a:ea typeface="Arial"/>
                <a:cs typeface="Arial"/>
                <a:sym typeface="Arial"/>
              </a:defRPr>
            </a:lvl6pPr>
            <a:lvl7pPr lvl="6" algn="ctr" rtl="0">
              <a:spcBef>
                <a:spcPts val="0"/>
              </a:spcBef>
              <a:spcAft>
                <a:spcPts val="0"/>
              </a:spcAft>
              <a:buSzPts val="2800"/>
              <a:buNone/>
              <a:defRPr>
                <a:latin typeface="Arial"/>
                <a:ea typeface="Arial"/>
                <a:cs typeface="Arial"/>
                <a:sym typeface="Arial"/>
              </a:defRPr>
            </a:lvl7pPr>
            <a:lvl8pPr lvl="7" algn="ctr" rtl="0">
              <a:spcBef>
                <a:spcPts val="0"/>
              </a:spcBef>
              <a:spcAft>
                <a:spcPts val="0"/>
              </a:spcAft>
              <a:buSzPts val="2800"/>
              <a:buNone/>
              <a:defRPr>
                <a:latin typeface="Arial"/>
                <a:ea typeface="Arial"/>
                <a:cs typeface="Arial"/>
                <a:sym typeface="Arial"/>
              </a:defRPr>
            </a:lvl8pPr>
            <a:lvl9pPr lvl="8" algn="ctr" rtl="0">
              <a:spcBef>
                <a:spcPts val="0"/>
              </a:spcBef>
              <a:spcAft>
                <a:spcPts val="0"/>
              </a:spcAft>
              <a:buSzPts val="2800"/>
              <a:buNone/>
              <a:defRPr>
                <a:latin typeface="Arial"/>
                <a:ea typeface="Arial"/>
                <a:cs typeface="Arial"/>
                <a:sym typeface="Arial"/>
              </a:defRPr>
            </a:lvl9pPr>
          </a:lstStyle>
          <a:p>
            <a:r>
              <a:rPr lang="en-US"/>
              <a:t>Click to edit Master title style</a:t>
            </a:r>
            <a:endParaRPr/>
          </a:p>
        </p:txBody>
      </p:sp>
      <p:sp>
        <p:nvSpPr>
          <p:cNvPr id="55" name="Google Shape;55;p15"/>
          <p:cNvSpPr txBox="1">
            <a:spLocks noGrp="1"/>
          </p:cNvSpPr>
          <p:nvPr>
            <p:ph type="subTitle" idx="1"/>
          </p:nvPr>
        </p:nvSpPr>
        <p:spPr>
          <a:xfrm>
            <a:off x="2340425" y="2190717"/>
            <a:ext cx="4566000" cy="150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sz="23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90328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713225" y="593367"/>
            <a:ext cx="77175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58" name="Google Shape;58;p16"/>
          <p:cNvSpPr txBox="1">
            <a:spLocks noGrp="1"/>
          </p:cNvSpPr>
          <p:nvPr>
            <p:ph type="subTitle" idx="1"/>
          </p:nvPr>
        </p:nvSpPr>
        <p:spPr>
          <a:xfrm>
            <a:off x="699100" y="3133217"/>
            <a:ext cx="2533500" cy="6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59" name="Google Shape;59;p16"/>
          <p:cNvSpPr txBox="1">
            <a:spLocks noGrp="1"/>
          </p:cNvSpPr>
          <p:nvPr>
            <p:ph type="subTitle" idx="2"/>
          </p:nvPr>
        </p:nvSpPr>
        <p:spPr>
          <a:xfrm>
            <a:off x="699100" y="3653180"/>
            <a:ext cx="2533500" cy="88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60" name="Google Shape;60;p16"/>
          <p:cNvSpPr txBox="1">
            <a:spLocks noGrp="1"/>
          </p:cNvSpPr>
          <p:nvPr>
            <p:ph type="subTitle" idx="3"/>
          </p:nvPr>
        </p:nvSpPr>
        <p:spPr>
          <a:xfrm>
            <a:off x="3305250" y="3133217"/>
            <a:ext cx="2533500" cy="6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Georgia"/>
                <a:ea typeface="Georgia"/>
                <a:cs typeface="Georgia"/>
                <a:sym typeface="Georgia"/>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61" name="Google Shape;61;p16"/>
          <p:cNvSpPr txBox="1">
            <a:spLocks noGrp="1"/>
          </p:cNvSpPr>
          <p:nvPr>
            <p:ph type="subTitle" idx="4"/>
          </p:nvPr>
        </p:nvSpPr>
        <p:spPr>
          <a:xfrm>
            <a:off x="3305250" y="3653180"/>
            <a:ext cx="2533500" cy="88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62" name="Google Shape;62;p16"/>
          <p:cNvSpPr txBox="1">
            <a:spLocks noGrp="1"/>
          </p:cNvSpPr>
          <p:nvPr>
            <p:ph type="subTitle" idx="5"/>
          </p:nvPr>
        </p:nvSpPr>
        <p:spPr>
          <a:xfrm>
            <a:off x="5911400" y="3133217"/>
            <a:ext cx="2533500" cy="6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Georgia"/>
                <a:ea typeface="Georgia"/>
                <a:cs typeface="Georgia"/>
                <a:sym typeface="Georgia"/>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63" name="Google Shape;63;p16"/>
          <p:cNvSpPr txBox="1">
            <a:spLocks noGrp="1"/>
          </p:cNvSpPr>
          <p:nvPr>
            <p:ph type="subTitle" idx="6"/>
          </p:nvPr>
        </p:nvSpPr>
        <p:spPr>
          <a:xfrm>
            <a:off x="5911400" y="3653180"/>
            <a:ext cx="2533500" cy="88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934757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713225" y="593367"/>
            <a:ext cx="77175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Font typeface="Berkshire Swash"/>
              <a:buNone/>
              <a:defRPr sz="2800" b="1"/>
            </a:lvl1pPr>
            <a:lvl2pPr lvl="1" rtl="0">
              <a:spcBef>
                <a:spcPts val="0"/>
              </a:spcBef>
              <a:spcAft>
                <a:spcPts val="0"/>
              </a:spcAft>
              <a:buSzPts val="2800"/>
              <a:buNone/>
              <a:defRPr>
                <a:latin typeface="Livvic"/>
                <a:ea typeface="Livvic"/>
                <a:cs typeface="Livvic"/>
                <a:sym typeface="Livvic"/>
              </a:defRPr>
            </a:lvl2pPr>
            <a:lvl3pPr lvl="2" rtl="0">
              <a:spcBef>
                <a:spcPts val="0"/>
              </a:spcBef>
              <a:spcAft>
                <a:spcPts val="0"/>
              </a:spcAft>
              <a:buSzPts val="2800"/>
              <a:buNone/>
              <a:defRPr>
                <a:latin typeface="Livvic"/>
                <a:ea typeface="Livvic"/>
                <a:cs typeface="Livvic"/>
                <a:sym typeface="Livvic"/>
              </a:defRPr>
            </a:lvl3pPr>
            <a:lvl4pPr lvl="3" rtl="0">
              <a:spcBef>
                <a:spcPts val="0"/>
              </a:spcBef>
              <a:spcAft>
                <a:spcPts val="0"/>
              </a:spcAft>
              <a:buSzPts val="2800"/>
              <a:buNone/>
              <a:defRPr>
                <a:latin typeface="Livvic"/>
                <a:ea typeface="Livvic"/>
                <a:cs typeface="Livvic"/>
                <a:sym typeface="Livvic"/>
              </a:defRPr>
            </a:lvl4pPr>
            <a:lvl5pPr lvl="4" rtl="0">
              <a:spcBef>
                <a:spcPts val="0"/>
              </a:spcBef>
              <a:spcAft>
                <a:spcPts val="0"/>
              </a:spcAft>
              <a:buSzPts val="2800"/>
              <a:buNone/>
              <a:defRPr>
                <a:latin typeface="Livvic"/>
                <a:ea typeface="Livvic"/>
                <a:cs typeface="Livvic"/>
                <a:sym typeface="Livvic"/>
              </a:defRPr>
            </a:lvl5pPr>
            <a:lvl6pPr lvl="5" rtl="0">
              <a:spcBef>
                <a:spcPts val="0"/>
              </a:spcBef>
              <a:spcAft>
                <a:spcPts val="0"/>
              </a:spcAft>
              <a:buSzPts val="2800"/>
              <a:buNone/>
              <a:defRPr>
                <a:latin typeface="Livvic"/>
                <a:ea typeface="Livvic"/>
                <a:cs typeface="Livvic"/>
                <a:sym typeface="Livvic"/>
              </a:defRPr>
            </a:lvl6pPr>
            <a:lvl7pPr lvl="6" rtl="0">
              <a:spcBef>
                <a:spcPts val="0"/>
              </a:spcBef>
              <a:spcAft>
                <a:spcPts val="0"/>
              </a:spcAft>
              <a:buSzPts val="2800"/>
              <a:buNone/>
              <a:defRPr>
                <a:latin typeface="Livvic"/>
                <a:ea typeface="Livvic"/>
                <a:cs typeface="Livvic"/>
                <a:sym typeface="Livvic"/>
              </a:defRPr>
            </a:lvl7pPr>
            <a:lvl8pPr lvl="7" rtl="0">
              <a:spcBef>
                <a:spcPts val="0"/>
              </a:spcBef>
              <a:spcAft>
                <a:spcPts val="0"/>
              </a:spcAft>
              <a:buSzPts val="2800"/>
              <a:buNone/>
              <a:defRPr>
                <a:latin typeface="Livvic"/>
                <a:ea typeface="Livvic"/>
                <a:cs typeface="Livvic"/>
                <a:sym typeface="Livvic"/>
              </a:defRPr>
            </a:lvl8pPr>
            <a:lvl9pPr lvl="8" rtl="0">
              <a:spcBef>
                <a:spcPts val="0"/>
              </a:spcBef>
              <a:spcAft>
                <a:spcPts val="0"/>
              </a:spcAft>
              <a:buSzPts val="2800"/>
              <a:buNone/>
              <a:defRPr>
                <a:latin typeface="Livvic"/>
                <a:ea typeface="Livvic"/>
                <a:cs typeface="Livvic"/>
                <a:sym typeface="Livvic"/>
              </a:defRPr>
            </a:lvl9pPr>
          </a:lstStyle>
          <a:p>
            <a:r>
              <a:rPr lang="en-US"/>
              <a:t>Click to edit Master title style</a:t>
            </a:r>
            <a:endParaRPr/>
          </a:p>
        </p:txBody>
      </p:sp>
      <p:sp>
        <p:nvSpPr>
          <p:cNvPr id="66" name="Google Shape;66;p17"/>
          <p:cNvSpPr txBox="1">
            <a:spLocks noGrp="1"/>
          </p:cNvSpPr>
          <p:nvPr>
            <p:ph type="subTitle" idx="1"/>
          </p:nvPr>
        </p:nvSpPr>
        <p:spPr>
          <a:xfrm>
            <a:off x="2977428" y="1900000"/>
            <a:ext cx="2703900" cy="61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Berkshire Swash"/>
              <a:buNone/>
              <a:defRPr b="1">
                <a:latin typeface="Georgia"/>
                <a:ea typeface="Georgia"/>
                <a:cs typeface="Georgia"/>
                <a:sym typeface="Georgia"/>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67" name="Google Shape;67;p17"/>
          <p:cNvSpPr txBox="1">
            <a:spLocks noGrp="1"/>
          </p:cNvSpPr>
          <p:nvPr>
            <p:ph type="subTitle" idx="2"/>
          </p:nvPr>
        </p:nvSpPr>
        <p:spPr>
          <a:xfrm>
            <a:off x="2977475" y="2419967"/>
            <a:ext cx="2703900" cy="111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68" name="Google Shape;68;p17"/>
          <p:cNvSpPr txBox="1">
            <a:spLocks noGrp="1"/>
          </p:cNvSpPr>
          <p:nvPr>
            <p:ph type="subTitle" idx="3"/>
          </p:nvPr>
        </p:nvSpPr>
        <p:spPr>
          <a:xfrm>
            <a:off x="5726828" y="1900000"/>
            <a:ext cx="2703900" cy="61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Berkshire Swash"/>
              <a:buNone/>
              <a:defRPr b="1">
                <a:latin typeface="Georgia"/>
                <a:ea typeface="Georgia"/>
                <a:cs typeface="Georgia"/>
                <a:sym typeface="Georgia"/>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69" name="Google Shape;69;p17"/>
          <p:cNvSpPr txBox="1">
            <a:spLocks noGrp="1"/>
          </p:cNvSpPr>
          <p:nvPr>
            <p:ph type="subTitle" idx="4"/>
          </p:nvPr>
        </p:nvSpPr>
        <p:spPr>
          <a:xfrm>
            <a:off x="5726825" y="2419969"/>
            <a:ext cx="2703900" cy="111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70" name="Google Shape;70;p17"/>
          <p:cNvSpPr txBox="1">
            <a:spLocks noGrp="1"/>
          </p:cNvSpPr>
          <p:nvPr>
            <p:ph type="subTitle" idx="5"/>
          </p:nvPr>
        </p:nvSpPr>
        <p:spPr>
          <a:xfrm>
            <a:off x="2977428" y="3822767"/>
            <a:ext cx="2703900" cy="61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Berkshire Swash"/>
              <a:buNone/>
              <a:defRPr b="1">
                <a:latin typeface="Georgia"/>
                <a:ea typeface="Georgia"/>
                <a:cs typeface="Georgia"/>
                <a:sym typeface="Georgia"/>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71" name="Google Shape;71;p17"/>
          <p:cNvSpPr txBox="1">
            <a:spLocks noGrp="1"/>
          </p:cNvSpPr>
          <p:nvPr>
            <p:ph type="subTitle" idx="6"/>
          </p:nvPr>
        </p:nvSpPr>
        <p:spPr>
          <a:xfrm>
            <a:off x="2977425" y="4342733"/>
            <a:ext cx="2703900" cy="111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72" name="Google Shape;72;p17"/>
          <p:cNvSpPr txBox="1">
            <a:spLocks noGrp="1"/>
          </p:cNvSpPr>
          <p:nvPr>
            <p:ph type="subTitle" idx="7"/>
          </p:nvPr>
        </p:nvSpPr>
        <p:spPr>
          <a:xfrm>
            <a:off x="5726828" y="3822777"/>
            <a:ext cx="2703900" cy="61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Berkshire Swash"/>
              <a:buNone/>
              <a:defRPr b="1">
                <a:latin typeface="Georgia"/>
                <a:ea typeface="Georgia"/>
                <a:cs typeface="Georgia"/>
                <a:sym typeface="Georgia"/>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73" name="Google Shape;73;p17"/>
          <p:cNvSpPr txBox="1">
            <a:spLocks noGrp="1"/>
          </p:cNvSpPr>
          <p:nvPr>
            <p:ph type="subTitle" idx="8"/>
          </p:nvPr>
        </p:nvSpPr>
        <p:spPr>
          <a:xfrm>
            <a:off x="5726825" y="4342741"/>
            <a:ext cx="2703900" cy="111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070858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713225" y="593367"/>
            <a:ext cx="7699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76" name="Google Shape;76;p18"/>
          <p:cNvSpPr txBox="1">
            <a:spLocks noGrp="1"/>
          </p:cNvSpPr>
          <p:nvPr>
            <p:ph type="subTitle" idx="1"/>
          </p:nvPr>
        </p:nvSpPr>
        <p:spPr>
          <a:xfrm>
            <a:off x="647838" y="2126167"/>
            <a:ext cx="1604400" cy="117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Merriweather"/>
              <a:buNone/>
              <a:defRPr sz="1800" b="1">
                <a:latin typeface="Merriweather"/>
                <a:ea typeface="Merriweather"/>
                <a:cs typeface="Merriweather"/>
                <a:sym typeface="Merriweather"/>
              </a:defRPr>
            </a:lvl1pPr>
            <a:lvl2pPr lvl="1" rtl="0">
              <a:spcBef>
                <a:spcPts val="0"/>
              </a:spcBef>
              <a:spcAft>
                <a:spcPts val="0"/>
              </a:spcAft>
              <a:buSzPts val="1400"/>
              <a:buFont typeface="Merriweather"/>
              <a:buNone/>
              <a:defRPr b="1">
                <a:latin typeface="Merriweather"/>
                <a:ea typeface="Merriweather"/>
                <a:cs typeface="Merriweather"/>
                <a:sym typeface="Merriweather"/>
              </a:defRPr>
            </a:lvl2pPr>
            <a:lvl3pPr lvl="2" rtl="0">
              <a:spcBef>
                <a:spcPts val="1600"/>
              </a:spcBef>
              <a:spcAft>
                <a:spcPts val="0"/>
              </a:spcAft>
              <a:buSzPts val="1400"/>
              <a:buFont typeface="Merriweather"/>
              <a:buNone/>
              <a:defRPr b="1">
                <a:latin typeface="Merriweather"/>
                <a:ea typeface="Merriweather"/>
                <a:cs typeface="Merriweather"/>
                <a:sym typeface="Merriweather"/>
              </a:defRPr>
            </a:lvl3pPr>
            <a:lvl4pPr lvl="3" rtl="0">
              <a:spcBef>
                <a:spcPts val="1600"/>
              </a:spcBef>
              <a:spcAft>
                <a:spcPts val="0"/>
              </a:spcAft>
              <a:buSzPts val="1400"/>
              <a:buFont typeface="Merriweather"/>
              <a:buNone/>
              <a:defRPr b="1">
                <a:latin typeface="Merriweather"/>
                <a:ea typeface="Merriweather"/>
                <a:cs typeface="Merriweather"/>
                <a:sym typeface="Merriweather"/>
              </a:defRPr>
            </a:lvl4pPr>
            <a:lvl5pPr lvl="4" rtl="0">
              <a:spcBef>
                <a:spcPts val="1600"/>
              </a:spcBef>
              <a:spcAft>
                <a:spcPts val="0"/>
              </a:spcAft>
              <a:buSzPts val="1400"/>
              <a:buFont typeface="Merriweather"/>
              <a:buNone/>
              <a:defRPr b="1">
                <a:latin typeface="Merriweather"/>
                <a:ea typeface="Merriweather"/>
                <a:cs typeface="Merriweather"/>
                <a:sym typeface="Merriweather"/>
              </a:defRPr>
            </a:lvl5pPr>
            <a:lvl6pPr lvl="5" rtl="0">
              <a:spcBef>
                <a:spcPts val="1600"/>
              </a:spcBef>
              <a:spcAft>
                <a:spcPts val="0"/>
              </a:spcAft>
              <a:buSzPts val="1400"/>
              <a:buFont typeface="Merriweather"/>
              <a:buNone/>
              <a:defRPr b="1">
                <a:latin typeface="Merriweather"/>
                <a:ea typeface="Merriweather"/>
                <a:cs typeface="Merriweather"/>
                <a:sym typeface="Merriweather"/>
              </a:defRPr>
            </a:lvl6pPr>
            <a:lvl7pPr lvl="6" rtl="0">
              <a:spcBef>
                <a:spcPts val="1600"/>
              </a:spcBef>
              <a:spcAft>
                <a:spcPts val="0"/>
              </a:spcAft>
              <a:buSzPts val="1400"/>
              <a:buFont typeface="Merriweather"/>
              <a:buNone/>
              <a:defRPr b="1">
                <a:latin typeface="Merriweather"/>
                <a:ea typeface="Merriweather"/>
                <a:cs typeface="Merriweather"/>
                <a:sym typeface="Merriweather"/>
              </a:defRPr>
            </a:lvl7pPr>
            <a:lvl8pPr lvl="7" rtl="0">
              <a:spcBef>
                <a:spcPts val="1600"/>
              </a:spcBef>
              <a:spcAft>
                <a:spcPts val="0"/>
              </a:spcAft>
              <a:buSzPts val="1400"/>
              <a:buFont typeface="Merriweather"/>
              <a:buNone/>
              <a:defRPr b="1">
                <a:latin typeface="Merriweather"/>
                <a:ea typeface="Merriweather"/>
                <a:cs typeface="Merriweather"/>
                <a:sym typeface="Merriweather"/>
              </a:defRPr>
            </a:lvl8pPr>
            <a:lvl9pPr lvl="8" rtl="0">
              <a:spcBef>
                <a:spcPts val="1600"/>
              </a:spcBef>
              <a:spcAft>
                <a:spcPts val="1600"/>
              </a:spcAft>
              <a:buSzPts val="1400"/>
              <a:buFont typeface="Merriweather"/>
              <a:buNone/>
              <a:defRPr b="1">
                <a:latin typeface="Merriweather"/>
                <a:ea typeface="Merriweather"/>
                <a:cs typeface="Merriweather"/>
                <a:sym typeface="Merriweather"/>
              </a:defRPr>
            </a:lvl9pPr>
          </a:lstStyle>
          <a:p>
            <a:r>
              <a:rPr lang="en-US"/>
              <a:t>Click to edit Master subtitle style</a:t>
            </a:r>
            <a:endParaRPr/>
          </a:p>
        </p:txBody>
      </p:sp>
      <p:sp>
        <p:nvSpPr>
          <p:cNvPr id="77" name="Google Shape;77;p18"/>
          <p:cNvSpPr txBox="1">
            <a:spLocks noGrp="1"/>
          </p:cNvSpPr>
          <p:nvPr>
            <p:ph type="subTitle" idx="2"/>
          </p:nvPr>
        </p:nvSpPr>
        <p:spPr>
          <a:xfrm>
            <a:off x="7186288" y="4355500"/>
            <a:ext cx="1604400" cy="1173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Merriweather"/>
              <a:buNone/>
              <a:defRPr sz="1800" b="1">
                <a:latin typeface="Merriweather"/>
                <a:ea typeface="Merriweather"/>
                <a:cs typeface="Merriweather"/>
                <a:sym typeface="Merriweather"/>
              </a:defRPr>
            </a:lvl1pPr>
            <a:lvl2pPr lvl="1" rtl="0">
              <a:spcBef>
                <a:spcPts val="0"/>
              </a:spcBef>
              <a:spcAft>
                <a:spcPts val="0"/>
              </a:spcAft>
              <a:buSzPts val="1400"/>
              <a:buFont typeface="Merriweather"/>
              <a:buNone/>
              <a:defRPr b="1">
                <a:latin typeface="Merriweather"/>
                <a:ea typeface="Merriweather"/>
                <a:cs typeface="Merriweather"/>
                <a:sym typeface="Merriweather"/>
              </a:defRPr>
            </a:lvl2pPr>
            <a:lvl3pPr lvl="2" rtl="0">
              <a:spcBef>
                <a:spcPts val="1600"/>
              </a:spcBef>
              <a:spcAft>
                <a:spcPts val="0"/>
              </a:spcAft>
              <a:buSzPts val="1400"/>
              <a:buFont typeface="Merriweather"/>
              <a:buNone/>
              <a:defRPr b="1">
                <a:latin typeface="Merriweather"/>
                <a:ea typeface="Merriweather"/>
                <a:cs typeface="Merriweather"/>
                <a:sym typeface="Merriweather"/>
              </a:defRPr>
            </a:lvl3pPr>
            <a:lvl4pPr lvl="3" rtl="0">
              <a:spcBef>
                <a:spcPts val="1600"/>
              </a:spcBef>
              <a:spcAft>
                <a:spcPts val="0"/>
              </a:spcAft>
              <a:buSzPts val="1400"/>
              <a:buFont typeface="Merriweather"/>
              <a:buNone/>
              <a:defRPr b="1">
                <a:latin typeface="Merriweather"/>
                <a:ea typeface="Merriweather"/>
                <a:cs typeface="Merriweather"/>
                <a:sym typeface="Merriweather"/>
              </a:defRPr>
            </a:lvl4pPr>
            <a:lvl5pPr lvl="4" rtl="0">
              <a:spcBef>
                <a:spcPts val="1600"/>
              </a:spcBef>
              <a:spcAft>
                <a:spcPts val="0"/>
              </a:spcAft>
              <a:buSzPts val="1400"/>
              <a:buFont typeface="Merriweather"/>
              <a:buNone/>
              <a:defRPr b="1">
                <a:latin typeface="Merriweather"/>
                <a:ea typeface="Merriweather"/>
                <a:cs typeface="Merriweather"/>
                <a:sym typeface="Merriweather"/>
              </a:defRPr>
            </a:lvl5pPr>
            <a:lvl6pPr lvl="5" rtl="0">
              <a:spcBef>
                <a:spcPts val="1600"/>
              </a:spcBef>
              <a:spcAft>
                <a:spcPts val="0"/>
              </a:spcAft>
              <a:buSzPts val="1400"/>
              <a:buFont typeface="Merriweather"/>
              <a:buNone/>
              <a:defRPr b="1">
                <a:latin typeface="Merriweather"/>
                <a:ea typeface="Merriweather"/>
                <a:cs typeface="Merriweather"/>
                <a:sym typeface="Merriweather"/>
              </a:defRPr>
            </a:lvl6pPr>
            <a:lvl7pPr lvl="6" rtl="0">
              <a:spcBef>
                <a:spcPts val="1600"/>
              </a:spcBef>
              <a:spcAft>
                <a:spcPts val="0"/>
              </a:spcAft>
              <a:buSzPts val="1400"/>
              <a:buFont typeface="Merriweather"/>
              <a:buNone/>
              <a:defRPr b="1">
                <a:latin typeface="Merriweather"/>
                <a:ea typeface="Merriweather"/>
                <a:cs typeface="Merriweather"/>
                <a:sym typeface="Merriweather"/>
              </a:defRPr>
            </a:lvl7pPr>
            <a:lvl8pPr lvl="7" rtl="0">
              <a:spcBef>
                <a:spcPts val="1600"/>
              </a:spcBef>
              <a:spcAft>
                <a:spcPts val="0"/>
              </a:spcAft>
              <a:buSzPts val="1400"/>
              <a:buFont typeface="Merriweather"/>
              <a:buNone/>
              <a:defRPr b="1">
                <a:latin typeface="Merriweather"/>
                <a:ea typeface="Merriweather"/>
                <a:cs typeface="Merriweather"/>
                <a:sym typeface="Merriweather"/>
              </a:defRPr>
            </a:lvl8pPr>
            <a:lvl9pPr lvl="8" rtl="0">
              <a:spcBef>
                <a:spcPts val="1600"/>
              </a:spcBef>
              <a:spcAft>
                <a:spcPts val="1600"/>
              </a:spcAft>
              <a:buSzPts val="1400"/>
              <a:buFont typeface="Merriweather"/>
              <a:buNone/>
              <a:defRPr b="1">
                <a:latin typeface="Merriweather"/>
                <a:ea typeface="Merriweather"/>
                <a:cs typeface="Merriweather"/>
                <a:sym typeface="Merriweather"/>
              </a:defRPr>
            </a:lvl9pPr>
          </a:lstStyle>
          <a:p>
            <a:r>
              <a:rPr lang="en-US"/>
              <a:t>Click to edit Master subtitle style</a:t>
            </a:r>
            <a:endParaRPr/>
          </a:p>
        </p:txBody>
      </p:sp>
      <p:sp>
        <p:nvSpPr>
          <p:cNvPr id="78" name="Google Shape;78;p18"/>
          <p:cNvSpPr txBox="1">
            <a:spLocks noGrp="1"/>
          </p:cNvSpPr>
          <p:nvPr>
            <p:ph type="subTitle" idx="3"/>
          </p:nvPr>
        </p:nvSpPr>
        <p:spPr>
          <a:xfrm>
            <a:off x="2440463" y="2126167"/>
            <a:ext cx="4035900" cy="1173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79" name="Google Shape;79;p18"/>
          <p:cNvSpPr txBox="1">
            <a:spLocks noGrp="1"/>
          </p:cNvSpPr>
          <p:nvPr>
            <p:ph type="subTitle" idx="4"/>
          </p:nvPr>
        </p:nvSpPr>
        <p:spPr>
          <a:xfrm>
            <a:off x="2948588" y="4355500"/>
            <a:ext cx="4035900" cy="117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583401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713225" y="3562195"/>
            <a:ext cx="3792900" cy="834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rPr lang="en-US"/>
              <a:t>Click to edit Master title style</a:t>
            </a:r>
            <a:endParaRPr/>
          </a:p>
        </p:txBody>
      </p:sp>
      <p:sp>
        <p:nvSpPr>
          <p:cNvPr id="82" name="Google Shape;82;p19"/>
          <p:cNvSpPr txBox="1">
            <a:spLocks noGrp="1"/>
          </p:cNvSpPr>
          <p:nvPr>
            <p:ph type="title" idx="2" hasCustomPrompt="1"/>
          </p:nvPr>
        </p:nvSpPr>
        <p:spPr>
          <a:xfrm>
            <a:off x="713225" y="1772967"/>
            <a:ext cx="3792900" cy="156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2000"/>
              <a:buNone/>
              <a:defRPr sz="12000">
                <a:solidFill>
                  <a:schemeClr val="accent2"/>
                </a:solidFill>
              </a:defRPr>
            </a:lvl1pPr>
            <a:lvl2pPr lvl="1" rtl="0">
              <a:spcBef>
                <a:spcPts val="0"/>
              </a:spcBef>
              <a:spcAft>
                <a:spcPts val="0"/>
              </a:spcAft>
              <a:buClr>
                <a:schemeClr val="lt2"/>
              </a:buClr>
              <a:buSzPts val="12000"/>
              <a:buNone/>
              <a:defRPr sz="12000">
                <a:solidFill>
                  <a:schemeClr val="lt2"/>
                </a:solidFill>
              </a:defRPr>
            </a:lvl2pPr>
            <a:lvl3pPr lvl="2" rtl="0">
              <a:spcBef>
                <a:spcPts val="0"/>
              </a:spcBef>
              <a:spcAft>
                <a:spcPts val="0"/>
              </a:spcAft>
              <a:buClr>
                <a:schemeClr val="lt2"/>
              </a:buClr>
              <a:buSzPts val="12000"/>
              <a:buNone/>
              <a:defRPr sz="12000">
                <a:solidFill>
                  <a:schemeClr val="lt2"/>
                </a:solidFill>
              </a:defRPr>
            </a:lvl3pPr>
            <a:lvl4pPr lvl="3" rtl="0">
              <a:spcBef>
                <a:spcPts val="0"/>
              </a:spcBef>
              <a:spcAft>
                <a:spcPts val="0"/>
              </a:spcAft>
              <a:buClr>
                <a:schemeClr val="lt2"/>
              </a:buClr>
              <a:buSzPts val="12000"/>
              <a:buNone/>
              <a:defRPr sz="12000">
                <a:solidFill>
                  <a:schemeClr val="lt2"/>
                </a:solidFill>
              </a:defRPr>
            </a:lvl4pPr>
            <a:lvl5pPr lvl="4" rtl="0">
              <a:spcBef>
                <a:spcPts val="0"/>
              </a:spcBef>
              <a:spcAft>
                <a:spcPts val="0"/>
              </a:spcAft>
              <a:buClr>
                <a:schemeClr val="lt2"/>
              </a:buClr>
              <a:buSzPts val="12000"/>
              <a:buNone/>
              <a:defRPr sz="12000">
                <a:solidFill>
                  <a:schemeClr val="lt2"/>
                </a:solidFill>
              </a:defRPr>
            </a:lvl5pPr>
            <a:lvl6pPr lvl="5" rtl="0">
              <a:spcBef>
                <a:spcPts val="0"/>
              </a:spcBef>
              <a:spcAft>
                <a:spcPts val="0"/>
              </a:spcAft>
              <a:buClr>
                <a:schemeClr val="lt2"/>
              </a:buClr>
              <a:buSzPts val="12000"/>
              <a:buNone/>
              <a:defRPr sz="12000">
                <a:solidFill>
                  <a:schemeClr val="lt2"/>
                </a:solidFill>
              </a:defRPr>
            </a:lvl6pPr>
            <a:lvl7pPr lvl="6" rtl="0">
              <a:spcBef>
                <a:spcPts val="0"/>
              </a:spcBef>
              <a:spcAft>
                <a:spcPts val="0"/>
              </a:spcAft>
              <a:buClr>
                <a:schemeClr val="lt2"/>
              </a:buClr>
              <a:buSzPts val="12000"/>
              <a:buNone/>
              <a:defRPr sz="12000">
                <a:solidFill>
                  <a:schemeClr val="lt2"/>
                </a:solidFill>
              </a:defRPr>
            </a:lvl7pPr>
            <a:lvl8pPr lvl="7" rtl="0">
              <a:spcBef>
                <a:spcPts val="0"/>
              </a:spcBef>
              <a:spcAft>
                <a:spcPts val="0"/>
              </a:spcAft>
              <a:buClr>
                <a:schemeClr val="lt2"/>
              </a:buClr>
              <a:buSzPts val="12000"/>
              <a:buNone/>
              <a:defRPr sz="12000">
                <a:solidFill>
                  <a:schemeClr val="lt2"/>
                </a:solidFill>
              </a:defRPr>
            </a:lvl8pPr>
            <a:lvl9pPr lvl="8" rtl="0">
              <a:spcBef>
                <a:spcPts val="0"/>
              </a:spcBef>
              <a:spcAft>
                <a:spcPts val="0"/>
              </a:spcAft>
              <a:buClr>
                <a:schemeClr val="lt2"/>
              </a:buClr>
              <a:buSzPts val="12000"/>
              <a:buNone/>
              <a:defRPr sz="12000">
                <a:solidFill>
                  <a:schemeClr val="lt2"/>
                </a:solidFill>
              </a:defRPr>
            </a:lvl9pPr>
          </a:lstStyle>
          <a:p>
            <a:r>
              <a:t>xx%</a:t>
            </a:r>
          </a:p>
        </p:txBody>
      </p:sp>
      <p:sp>
        <p:nvSpPr>
          <p:cNvPr id="83" name="Google Shape;83;p19"/>
          <p:cNvSpPr txBox="1">
            <a:spLocks noGrp="1"/>
          </p:cNvSpPr>
          <p:nvPr>
            <p:ph type="subTitle" idx="1"/>
          </p:nvPr>
        </p:nvSpPr>
        <p:spPr>
          <a:xfrm>
            <a:off x="713225" y="4396600"/>
            <a:ext cx="3792900" cy="688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solidFill>
                  <a:schemeClr val="accent4"/>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465689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84"/>
        <p:cNvGrpSpPr/>
        <p:nvPr/>
      </p:nvGrpSpPr>
      <p:grpSpPr>
        <a:xfrm>
          <a:off x="0" y="0"/>
          <a:ext cx="0" cy="0"/>
          <a:chOff x="0" y="0"/>
          <a:chExt cx="0" cy="0"/>
        </a:xfrm>
      </p:grpSpPr>
      <p:sp>
        <p:nvSpPr>
          <p:cNvPr id="85" name="Google Shape;85;p20"/>
          <p:cNvSpPr txBox="1">
            <a:spLocks noGrp="1"/>
          </p:cNvSpPr>
          <p:nvPr>
            <p:ph type="title" hasCustomPrompt="1"/>
          </p:nvPr>
        </p:nvSpPr>
        <p:spPr>
          <a:xfrm>
            <a:off x="5321425" y="1171367"/>
            <a:ext cx="2799300" cy="57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9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
        <p:nvSpPr>
          <p:cNvPr id="86" name="Google Shape;86;p20"/>
          <p:cNvSpPr txBox="1">
            <a:spLocks noGrp="1"/>
          </p:cNvSpPr>
          <p:nvPr>
            <p:ph type="title" idx="2" hasCustomPrompt="1"/>
          </p:nvPr>
        </p:nvSpPr>
        <p:spPr>
          <a:xfrm>
            <a:off x="5321425" y="4427917"/>
            <a:ext cx="2799300" cy="57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9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
        <p:nvSpPr>
          <p:cNvPr id="87" name="Google Shape;87;p20"/>
          <p:cNvSpPr txBox="1">
            <a:spLocks noGrp="1"/>
          </p:cNvSpPr>
          <p:nvPr>
            <p:ph type="title" idx="3" hasCustomPrompt="1"/>
          </p:nvPr>
        </p:nvSpPr>
        <p:spPr>
          <a:xfrm>
            <a:off x="5321425" y="2794000"/>
            <a:ext cx="2799300" cy="57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9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
        <p:nvSpPr>
          <p:cNvPr id="88" name="Google Shape;88;p20"/>
          <p:cNvSpPr txBox="1">
            <a:spLocks noGrp="1"/>
          </p:cNvSpPr>
          <p:nvPr>
            <p:ph type="subTitle" idx="1"/>
          </p:nvPr>
        </p:nvSpPr>
        <p:spPr>
          <a:xfrm>
            <a:off x="5321425" y="1823693"/>
            <a:ext cx="2799300" cy="90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accent4"/>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89" name="Google Shape;89;p20"/>
          <p:cNvSpPr txBox="1">
            <a:spLocks noGrp="1"/>
          </p:cNvSpPr>
          <p:nvPr>
            <p:ph type="subTitle" idx="4"/>
          </p:nvPr>
        </p:nvSpPr>
        <p:spPr>
          <a:xfrm>
            <a:off x="5321425" y="5056227"/>
            <a:ext cx="2799300" cy="90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90" name="Google Shape;90;p20"/>
          <p:cNvSpPr txBox="1">
            <a:spLocks noGrp="1"/>
          </p:cNvSpPr>
          <p:nvPr>
            <p:ph type="subTitle" idx="5"/>
          </p:nvPr>
        </p:nvSpPr>
        <p:spPr>
          <a:xfrm>
            <a:off x="5321425" y="3439960"/>
            <a:ext cx="2799300" cy="90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28928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0" y="3562211"/>
            <a:ext cx="3792900" cy="834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3" name="Google Shape;13;p3"/>
          <p:cNvSpPr txBox="1">
            <a:spLocks noGrp="1"/>
          </p:cNvSpPr>
          <p:nvPr>
            <p:ph type="title" idx="2" hasCustomPrompt="1"/>
          </p:nvPr>
        </p:nvSpPr>
        <p:spPr>
          <a:xfrm>
            <a:off x="4572000" y="1772984"/>
            <a:ext cx="3792900" cy="1564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2"/>
              </a:buClr>
              <a:buSzPts val="12000"/>
              <a:buNone/>
              <a:defRPr sz="12000">
                <a:solidFill>
                  <a:schemeClr val="accent2"/>
                </a:solidFill>
              </a:defRPr>
            </a:lvl1pPr>
            <a:lvl2pPr lvl="1" algn="ctr" rtl="0">
              <a:spcBef>
                <a:spcPts val="0"/>
              </a:spcBef>
              <a:spcAft>
                <a:spcPts val="0"/>
              </a:spcAft>
              <a:buClr>
                <a:schemeClr val="lt2"/>
              </a:buClr>
              <a:buSzPts val="12000"/>
              <a:buNone/>
              <a:defRPr sz="12000">
                <a:solidFill>
                  <a:schemeClr val="lt2"/>
                </a:solidFill>
              </a:defRPr>
            </a:lvl2pPr>
            <a:lvl3pPr lvl="2" algn="ctr" rtl="0">
              <a:spcBef>
                <a:spcPts val="0"/>
              </a:spcBef>
              <a:spcAft>
                <a:spcPts val="0"/>
              </a:spcAft>
              <a:buClr>
                <a:schemeClr val="lt2"/>
              </a:buClr>
              <a:buSzPts val="12000"/>
              <a:buNone/>
              <a:defRPr sz="12000">
                <a:solidFill>
                  <a:schemeClr val="lt2"/>
                </a:solidFill>
              </a:defRPr>
            </a:lvl3pPr>
            <a:lvl4pPr lvl="3" algn="ctr" rtl="0">
              <a:spcBef>
                <a:spcPts val="0"/>
              </a:spcBef>
              <a:spcAft>
                <a:spcPts val="0"/>
              </a:spcAft>
              <a:buClr>
                <a:schemeClr val="lt2"/>
              </a:buClr>
              <a:buSzPts val="12000"/>
              <a:buNone/>
              <a:defRPr sz="12000">
                <a:solidFill>
                  <a:schemeClr val="lt2"/>
                </a:solidFill>
              </a:defRPr>
            </a:lvl4pPr>
            <a:lvl5pPr lvl="4" algn="ctr" rtl="0">
              <a:spcBef>
                <a:spcPts val="0"/>
              </a:spcBef>
              <a:spcAft>
                <a:spcPts val="0"/>
              </a:spcAft>
              <a:buClr>
                <a:schemeClr val="lt2"/>
              </a:buClr>
              <a:buSzPts val="12000"/>
              <a:buNone/>
              <a:defRPr sz="12000">
                <a:solidFill>
                  <a:schemeClr val="lt2"/>
                </a:solidFill>
              </a:defRPr>
            </a:lvl5pPr>
            <a:lvl6pPr lvl="5" algn="ctr" rtl="0">
              <a:spcBef>
                <a:spcPts val="0"/>
              </a:spcBef>
              <a:spcAft>
                <a:spcPts val="0"/>
              </a:spcAft>
              <a:buClr>
                <a:schemeClr val="lt2"/>
              </a:buClr>
              <a:buSzPts val="12000"/>
              <a:buNone/>
              <a:defRPr sz="12000">
                <a:solidFill>
                  <a:schemeClr val="lt2"/>
                </a:solidFill>
              </a:defRPr>
            </a:lvl6pPr>
            <a:lvl7pPr lvl="6" algn="ctr" rtl="0">
              <a:spcBef>
                <a:spcPts val="0"/>
              </a:spcBef>
              <a:spcAft>
                <a:spcPts val="0"/>
              </a:spcAft>
              <a:buClr>
                <a:schemeClr val="lt2"/>
              </a:buClr>
              <a:buSzPts val="12000"/>
              <a:buNone/>
              <a:defRPr sz="12000">
                <a:solidFill>
                  <a:schemeClr val="lt2"/>
                </a:solidFill>
              </a:defRPr>
            </a:lvl7pPr>
            <a:lvl8pPr lvl="7" algn="ctr" rtl="0">
              <a:spcBef>
                <a:spcPts val="0"/>
              </a:spcBef>
              <a:spcAft>
                <a:spcPts val="0"/>
              </a:spcAft>
              <a:buClr>
                <a:schemeClr val="lt2"/>
              </a:buClr>
              <a:buSzPts val="12000"/>
              <a:buNone/>
              <a:defRPr sz="12000">
                <a:solidFill>
                  <a:schemeClr val="lt2"/>
                </a:solidFill>
              </a:defRPr>
            </a:lvl8pPr>
            <a:lvl9pPr lvl="8" algn="ctr" rtl="0">
              <a:spcBef>
                <a:spcPts val="0"/>
              </a:spcBef>
              <a:spcAft>
                <a:spcPts val="0"/>
              </a:spcAft>
              <a:buClr>
                <a:schemeClr val="lt2"/>
              </a:buClr>
              <a:buSzPts val="12000"/>
              <a:buNone/>
              <a:defRPr sz="12000">
                <a:solidFill>
                  <a:schemeClr val="lt2"/>
                </a:solidFill>
              </a:defRPr>
            </a:lvl9pPr>
          </a:lstStyle>
          <a:p>
            <a:r>
              <a:t>xx%</a:t>
            </a:r>
          </a:p>
        </p:txBody>
      </p:sp>
      <p:sp>
        <p:nvSpPr>
          <p:cNvPr id="14" name="Google Shape;14;p3"/>
          <p:cNvSpPr txBox="1">
            <a:spLocks noGrp="1"/>
          </p:cNvSpPr>
          <p:nvPr>
            <p:ph type="subTitle" idx="1"/>
          </p:nvPr>
        </p:nvSpPr>
        <p:spPr>
          <a:xfrm>
            <a:off x="4572000" y="4396617"/>
            <a:ext cx="3792900" cy="688400"/>
          </a:xfrm>
          <a:prstGeom prst="rect">
            <a:avLst/>
          </a:prstGeom>
        </p:spPr>
        <p:txBody>
          <a:bodyPr spcFirstLastPara="1" wrap="square" lIns="91425" tIns="91425" rIns="91425" bIns="91425" anchor="ctr" anchorCtr="0">
            <a:noAutofit/>
          </a:bodyPr>
          <a:lstStyle>
            <a:lvl1pPr lvl="0" algn="r">
              <a:spcBef>
                <a:spcPts val="0"/>
              </a:spcBef>
              <a:spcAft>
                <a:spcPts val="0"/>
              </a:spcAft>
              <a:buSzPts val="1400"/>
              <a:buNone/>
              <a:defRPr sz="1400">
                <a:solidFill>
                  <a:schemeClr val="accent4"/>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002269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a:off x="713225" y="2310767"/>
            <a:ext cx="3154200" cy="815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3" name="Google Shape;93;p21"/>
          <p:cNvSpPr txBox="1">
            <a:spLocks noGrp="1"/>
          </p:cNvSpPr>
          <p:nvPr>
            <p:ph type="subTitle" idx="1"/>
          </p:nvPr>
        </p:nvSpPr>
        <p:spPr>
          <a:xfrm>
            <a:off x="713225" y="3126167"/>
            <a:ext cx="3154200" cy="140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0549995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1094225" y="1179433"/>
            <a:ext cx="4070100" cy="1255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6" name="Google Shape;96;p22"/>
          <p:cNvSpPr txBox="1">
            <a:spLocks noGrp="1"/>
          </p:cNvSpPr>
          <p:nvPr>
            <p:ph type="subTitle" idx="1"/>
          </p:nvPr>
        </p:nvSpPr>
        <p:spPr>
          <a:xfrm>
            <a:off x="1094225" y="2516567"/>
            <a:ext cx="4070100" cy="329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400"/>
              <a:buFont typeface="Rubik"/>
              <a:buNone/>
              <a:defRPr sz="1400"/>
            </a:lvl1pPr>
            <a:lvl2pPr lvl="1" rtl="0">
              <a:spcBef>
                <a:spcPts val="1000"/>
              </a:spcBef>
              <a:spcAft>
                <a:spcPts val="0"/>
              </a:spcAft>
              <a:buClr>
                <a:srgbClr val="1B1B64"/>
              </a:buClr>
              <a:buSzPts val="1400"/>
              <a:buFont typeface="Rubik"/>
              <a:buNone/>
              <a:defRPr/>
            </a:lvl2pPr>
            <a:lvl3pPr lvl="2" rtl="0">
              <a:spcBef>
                <a:spcPts val="1600"/>
              </a:spcBef>
              <a:spcAft>
                <a:spcPts val="0"/>
              </a:spcAft>
              <a:buClr>
                <a:srgbClr val="1B1B64"/>
              </a:buClr>
              <a:buSzPts val="1400"/>
              <a:buFont typeface="Rubik"/>
              <a:buNone/>
              <a:defRPr/>
            </a:lvl3pPr>
            <a:lvl4pPr lvl="3" rtl="0">
              <a:spcBef>
                <a:spcPts val="1600"/>
              </a:spcBef>
              <a:spcAft>
                <a:spcPts val="0"/>
              </a:spcAft>
              <a:buClr>
                <a:srgbClr val="1B1B64"/>
              </a:buClr>
              <a:buSzPts val="1400"/>
              <a:buFont typeface="Rubik"/>
              <a:buNone/>
              <a:defRPr/>
            </a:lvl4pPr>
            <a:lvl5pPr lvl="4" rtl="0">
              <a:spcBef>
                <a:spcPts val="1600"/>
              </a:spcBef>
              <a:spcAft>
                <a:spcPts val="0"/>
              </a:spcAft>
              <a:buClr>
                <a:srgbClr val="1B1B64"/>
              </a:buClr>
              <a:buSzPts val="1400"/>
              <a:buFont typeface="Rubik"/>
              <a:buNone/>
              <a:defRPr/>
            </a:lvl5pPr>
            <a:lvl6pPr lvl="5" rtl="0">
              <a:spcBef>
                <a:spcPts val="1600"/>
              </a:spcBef>
              <a:spcAft>
                <a:spcPts val="0"/>
              </a:spcAft>
              <a:buClr>
                <a:srgbClr val="1B1B64"/>
              </a:buClr>
              <a:buSzPts val="1400"/>
              <a:buFont typeface="Rubik"/>
              <a:buNone/>
              <a:defRPr/>
            </a:lvl6pPr>
            <a:lvl7pPr lvl="6" rtl="0">
              <a:spcBef>
                <a:spcPts val="1600"/>
              </a:spcBef>
              <a:spcAft>
                <a:spcPts val="0"/>
              </a:spcAft>
              <a:buClr>
                <a:srgbClr val="1B1B64"/>
              </a:buClr>
              <a:buSzPts val="1400"/>
              <a:buFont typeface="Rubik"/>
              <a:buNone/>
              <a:defRPr/>
            </a:lvl7pPr>
            <a:lvl8pPr lvl="7" rtl="0">
              <a:spcBef>
                <a:spcPts val="1600"/>
              </a:spcBef>
              <a:spcAft>
                <a:spcPts val="0"/>
              </a:spcAft>
              <a:buClr>
                <a:srgbClr val="1B1B64"/>
              </a:buClr>
              <a:buSzPts val="1400"/>
              <a:buFont typeface="Rubik"/>
              <a:buNone/>
              <a:defRPr/>
            </a:lvl8pPr>
            <a:lvl9pPr lvl="8" rtl="0">
              <a:spcBef>
                <a:spcPts val="1600"/>
              </a:spcBef>
              <a:spcAft>
                <a:spcPts val="1600"/>
              </a:spcAft>
              <a:buClr>
                <a:srgbClr val="1B1B64"/>
              </a:buClr>
              <a:buSzPts val="1400"/>
              <a:buFont typeface="Rubik"/>
              <a:buNone/>
              <a:defRPr/>
            </a:lvl9pPr>
          </a:lstStyle>
          <a:p>
            <a:r>
              <a:rPr lang="en-US"/>
              <a:t>Click to edit Master subtitle style</a:t>
            </a:r>
            <a:endParaRPr/>
          </a:p>
        </p:txBody>
      </p:sp>
    </p:spTree>
    <p:extLst>
      <p:ext uri="{BB962C8B-B14F-4D97-AF65-F5344CB8AC3E}">
        <p14:creationId xmlns:p14="http://schemas.microsoft.com/office/powerpoint/2010/main" val="10373296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7"/>
        <p:cNvGrpSpPr/>
        <p:nvPr/>
      </p:nvGrpSpPr>
      <p:grpSpPr>
        <a:xfrm>
          <a:off x="0" y="0"/>
          <a:ext cx="0" cy="0"/>
          <a:chOff x="0" y="0"/>
          <a:chExt cx="0" cy="0"/>
        </a:xfrm>
      </p:grpSpPr>
      <p:sp>
        <p:nvSpPr>
          <p:cNvPr id="98" name="Google Shape;98;p23"/>
          <p:cNvSpPr txBox="1">
            <a:spLocks noGrp="1"/>
          </p:cNvSpPr>
          <p:nvPr>
            <p:ph type="title"/>
          </p:nvPr>
        </p:nvSpPr>
        <p:spPr>
          <a:xfrm>
            <a:off x="713225" y="593367"/>
            <a:ext cx="77175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9" name="Google Shape;99;p23"/>
          <p:cNvSpPr txBox="1">
            <a:spLocks noGrp="1"/>
          </p:cNvSpPr>
          <p:nvPr>
            <p:ph type="subTitle" idx="1"/>
          </p:nvPr>
        </p:nvSpPr>
        <p:spPr>
          <a:xfrm>
            <a:off x="699100" y="2015617"/>
            <a:ext cx="2533500" cy="6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100" name="Google Shape;100;p23"/>
          <p:cNvSpPr txBox="1">
            <a:spLocks noGrp="1"/>
          </p:cNvSpPr>
          <p:nvPr>
            <p:ph type="subTitle" idx="2"/>
          </p:nvPr>
        </p:nvSpPr>
        <p:spPr>
          <a:xfrm>
            <a:off x="699100" y="2535563"/>
            <a:ext cx="2533500" cy="116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101" name="Google Shape;101;p23"/>
          <p:cNvSpPr txBox="1">
            <a:spLocks noGrp="1"/>
          </p:cNvSpPr>
          <p:nvPr>
            <p:ph type="subTitle" idx="3"/>
          </p:nvPr>
        </p:nvSpPr>
        <p:spPr>
          <a:xfrm>
            <a:off x="3305250" y="2015617"/>
            <a:ext cx="2533500" cy="6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102" name="Google Shape;102;p23"/>
          <p:cNvSpPr txBox="1">
            <a:spLocks noGrp="1"/>
          </p:cNvSpPr>
          <p:nvPr>
            <p:ph type="subTitle" idx="4"/>
          </p:nvPr>
        </p:nvSpPr>
        <p:spPr>
          <a:xfrm>
            <a:off x="3305250" y="2535563"/>
            <a:ext cx="2533500" cy="116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103" name="Google Shape;103;p23"/>
          <p:cNvSpPr txBox="1">
            <a:spLocks noGrp="1"/>
          </p:cNvSpPr>
          <p:nvPr>
            <p:ph type="subTitle" idx="5"/>
          </p:nvPr>
        </p:nvSpPr>
        <p:spPr>
          <a:xfrm>
            <a:off x="5911400" y="2015617"/>
            <a:ext cx="2533500" cy="6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104" name="Google Shape;104;p23"/>
          <p:cNvSpPr txBox="1">
            <a:spLocks noGrp="1"/>
          </p:cNvSpPr>
          <p:nvPr>
            <p:ph type="subTitle" idx="6"/>
          </p:nvPr>
        </p:nvSpPr>
        <p:spPr>
          <a:xfrm>
            <a:off x="5911400" y="2535563"/>
            <a:ext cx="2533500" cy="116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105" name="Google Shape;105;p23"/>
          <p:cNvSpPr txBox="1">
            <a:spLocks noGrp="1"/>
          </p:cNvSpPr>
          <p:nvPr>
            <p:ph type="subTitle" idx="7"/>
          </p:nvPr>
        </p:nvSpPr>
        <p:spPr>
          <a:xfrm>
            <a:off x="699075" y="3935284"/>
            <a:ext cx="2533500" cy="6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106" name="Google Shape;106;p23"/>
          <p:cNvSpPr txBox="1">
            <a:spLocks noGrp="1"/>
          </p:cNvSpPr>
          <p:nvPr>
            <p:ph type="subTitle" idx="8"/>
          </p:nvPr>
        </p:nvSpPr>
        <p:spPr>
          <a:xfrm>
            <a:off x="699075" y="4455229"/>
            <a:ext cx="2533500" cy="116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107" name="Google Shape;107;p23"/>
          <p:cNvSpPr txBox="1">
            <a:spLocks noGrp="1"/>
          </p:cNvSpPr>
          <p:nvPr>
            <p:ph type="subTitle" idx="9"/>
          </p:nvPr>
        </p:nvSpPr>
        <p:spPr>
          <a:xfrm>
            <a:off x="3305225" y="3935284"/>
            <a:ext cx="2533500" cy="6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108" name="Google Shape;108;p23"/>
          <p:cNvSpPr txBox="1">
            <a:spLocks noGrp="1"/>
          </p:cNvSpPr>
          <p:nvPr>
            <p:ph type="subTitle" idx="13"/>
          </p:nvPr>
        </p:nvSpPr>
        <p:spPr>
          <a:xfrm>
            <a:off x="3305225" y="4455229"/>
            <a:ext cx="2533500" cy="116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109" name="Google Shape;109;p23"/>
          <p:cNvSpPr txBox="1">
            <a:spLocks noGrp="1"/>
          </p:cNvSpPr>
          <p:nvPr>
            <p:ph type="subTitle" idx="14"/>
          </p:nvPr>
        </p:nvSpPr>
        <p:spPr>
          <a:xfrm>
            <a:off x="5911375" y="3935284"/>
            <a:ext cx="2533500" cy="6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110" name="Google Shape;110;p23"/>
          <p:cNvSpPr txBox="1">
            <a:spLocks noGrp="1"/>
          </p:cNvSpPr>
          <p:nvPr>
            <p:ph type="subTitle" idx="15"/>
          </p:nvPr>
        </p:nvSpPr>
        <p:spPr>
          <a:xfrm>
            <a:off x="5911375" y="4455229"/>
            <a:ext cx="2533500" cy="116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1728921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713225" y="593367"/>
            <a:ext cx="77175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7392551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3"/>
        <p:cNvGrpSpPr/>
        <p:nvPr/>
      </p:nvGrpSpPr>
      <p:grpSpPr>
        <a:xfrm>
          <a:off x="0" y="0"/>
          <a:ext cx="0" cy="0"/>
          <a:chOff x="0" y="0"/>
          <a:chExt cx="0" cy="0"/>
        </a:xfrm>
      </p:grpSpPr>
      <p:sp>
        <p:nvSpPr>
          <p:cNvPr id="114" name="Google Shape;114;p25"/>
          <p:cNvSpPr txBox="1">
            <a:spLocks noGrp="1"/>
          </p:cNvSpPr>
          <p:nvPr>
            <p:ph type="title"/>
          </p:nvPr>
        </p:nvSpPr>
        <p:spPr>
          <a:xfrm>
            <a:off x="1312500" y="731533"/>
            <a:ext cx="6519000" cy="15728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7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15" name="Google Shape;115;p25"/>
          <p:cNvSpPr txBox="1"/>
          <p:nvPr/>
        </p:nvSpPr>
        <p:spPr>
          <a:xfrm>
            <a:off x="2820650" y="4473200"/>
            <a:ext cx="3503100" cy="1208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chemeClr val="lt2"/>
                </a:solidFill>
                <a:latin typeface="Livvic"/>
                <a:ea typeface="Livvic"/>
                <a:cs typeface="Livvic"/>
                <a:sym typeface="Livvic"/>
              </a:rPr>
              <a:t>CREDITS:</a:t>
            </a:r>
            <a:endParaRPr sz="1200">
              <a:solidFill>
                <a:schemeClr val="lt2"/>
              </a:solidFill>
              <a:latin typeface="Livvic"/>
              <a:ea typeface="Livvic"/>
              <a:cs typeface="Livvic"/>
              <a:sym typeface="Livvic"/>
            </a:endParaRPr>
          </a:p>
          <a:p>
            <a:pPr marL="0" lvl="0" indent="0" algn="ctr" rtl="0">
              <a:lnSpc>
                <a:spcPct val="100000"/>
              </a:lnSpc>
              <a:spcBef>
                <a:spcPts val="0"/>
              </a:spcBef>
              <a:spcAft>
                <a:spcPts val="0"/>
              </a:spcAft>
              <a:buNone/>
            </a:pPr>
            <a:r>
              <a:rPr lang="en" sz="1200">
                <a:solidFill>
                  <a:schemeClr val="lt2"/>
                </a:solidFill>
                <a:latin typeface="Livvic"/>
                <a:ea typeface="Livvic"/>
                <a:cs typeface="Livvic"/>
                <a:sym typeface="Livvic"/>
              </a:rPr>
              <a:t>This presentation template was created by </a:t>
            </a:r>
            <a:r>
              <a:rPr lang="en" sz="1200">
                <a:solidFill>
                  <a:schemeClr val="lt2"/>
                </a:solidFill>
                <a:uFill>
                  <a:noFill/>
                </a:uFill>
                <a:latin typeface="Livvic"/>
                <a:ea typeface="Livvic"/>
                <a:cs typeface="Livvic"/>
                <a:sym typeface="Livvic"/>
                <a:hlinkClick r:id="rId2">
                  <a:extLst>
                    <a:ext uri="{A12FA001-AC4F-418D-AE19-62706E023703}">
                      <ahyp:hlinkClr xmlns:ahyp="http://schemas.microsoft.com/office/drawing/2018/hyperlinkcolor" val="tx"/>
                    </a:ext>
                  </a:extLst>
                </a:hlinkClick>
              </a:rPr>
              <a:t>Slidesgo</a:t>
            </a:r>
            <a:r>
              <a:rPr lang="en" sz="1200">
                <a:solidFill>
                  <a:schemeClr val="lt2"/>
                </a:solidFill>
                <a:latin typeface="Livvic"/>
                <a:ea typeface="Livvic"/>
                <a:cs typeface="Livvic"/>
                <a:sym typeface="Livvic"/>
              </a:rPr>
              <a:t>, including icons by </a:t>
            </a:r>
            <a:r>
              <a:rPr lang="en" sz="1200">
                <a:solidFill>
                  <a:schemeClr val="lt2"/>
                </a:solidFill>
                <a:uFill>
                  <a:noFill/>
                </a:uFill>
                <a:latin typeface="Livvic"/>
                <a:ea typeface="Livvic"/>
                <a:cs typeface="Livvic"/>
                <a:sym typeface="Livvic"/>
                <a:hlinkClick r:id="rId3">
                  <a:extLst>
                    <a:ext uri="{A12FA001-AC4F-418D-AE19-62706E023703}">
                      <ahyp:hlinkClr xmlns:ahyp="http://schemas.microsoft.com/office/drawing/2018/hyperlinkcolor" val="tx"/>
                    </a:ext>
                  </a:extLst>
                </a:hlinkClick>
              </a:rPr>
              <a:t>Flaticon</a:t>
            </a:r>
            <a:r>
              <a:rPr lang="en" sz="1200">
                <a:solidFill>
                  <a:schemeClr val="lt2"/>
                </a:solidFill>
                <a:latin typeface="Livvic"/>
                <a:ea typeface="Livvic"/>
                <a:cs typeface="Livvic"/>
                <a:sym typeface="Livvic"/>
              </a:rPr>
              <a:t>, infographics &amp; images by </a:t>
            </a:r>
            <a:r>
              <a:rPr lang="en" sz="1200">
                <a:solidFill>
                  <a:schemeClr val="lt2"/>
                </a:solidFill>
                <a:uFill>
                  <a:noFill/>
                </a:uFill>
                <a:latin typeface="Livvic"/>
                <a:ea typeface="Livvic"/>
                <a:cs typeface="Livvic"/>
                <a:sym typeface="Livvic"/>
                <a:hlinkClick r:id="rId4">
                  <a:extLst>
                    <a:ext uri="{A12FA001-AC4F-418D-AE19-62706E023703}">
                      <ahyp:hlinkClr xmlns:ahyp="http://schemas.microsoft.com/office/drawing/2018/hyperlinkcolor" val="tx"/>
                    </a:ext>
                  </a:extLst>
                </a:hlinkClick>
              </a:rPr>
              <a:t>Freepik</a:t>
            </a:r>
            <a:r>
              <a:rPr lang="en" sz="1200">
                <a:solidFill>
                  <a:schemeClr val="lt2"/>
                </a:solidFill>
                <a:latin typeface="Livvic"/>
                <a:ea typeface="Livvic"/>
                <a:cs typeface="Livvic"/>
                <a:sym typeface="Livvic"/>
              </a:rPr>
              <a:t> </a:t>
            </a:r>
            <a:endParaRPr sz="1200">
              <a:solidFill>
                <a:schemeClr val="lt2"/>
              </a:solidFill>
              <a:latin typeface="Livvic"/>
              <a:ea typeface="Livvic"/>
              <a:cs typeface="Livvic"/>
              <a:sym typeface="Livvic"/>
            </a:endParaRPr>
          </a:p>
        </p:txBody>
      </p:sp>
    </p:spTree>
    <p:extLst>
      <p:ext uri="{BB962C8B-B14F-4D97-AF65-F5344CB8AC3E}">
        <p14:creationId xmlns:p14="http://schemas.microsoft.com/office/powerpoint/2010/main" val="9270120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19"/>
        <p:cNvGrpSpPr/>
        <p:nvPr/>
      </p:nvGrpSpPr>
      <p:grpSpPr>
        <a:xfrm>
          <a:off x="0" y="0"/>
          <a:ext cx="0" cy="0"/>
          <a:chOff x="0" y="0"/>
          <a:chExt cx="0" cy="0"/>
        </a:xfrm>
      </p:grpSpPr>
    </p:spTree>
    <p:extLst>
      <p:ext uri="{BB962C8B-B14F-4D97-AF65-F5344CB8AC3E}">
        <p14:creationId xmlns:p14="http://schemas.microsoft.com/office/powerpoint/2010/main" val="3682982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96" y="33"/>
            <a:ext cx="9143969" cy="6857928"/>
            <a:chOff x="95" y="25"/>
            <a:chExt cx="9143969" cy="5143446"/>
          </a:xfrm>
        </p:grpSpPr>
        <p:sp>
          <p:nvSpPr>
            <p:cNvPr id="10" name="Google Shape;10;p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 name="Google Shape;11;p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 name="Google Shape;12;p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 name="Google Shape;13;p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 name="Google Shape;14;p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 name="Google Shape;15;p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5" name="Google Shape;35;p2"/>
          <p:cNvSpPr txBox="1">
            <a:spLocks noGrp="1"/>
          </p:cNvSpPr>
          <p:nvPr>
            <p:ph type="ctrTitle"/>
          </p:nvPr>
        </p:nvSpPr>
        <p:spPr>
          <a:xfrm>
            <a:off x="3001400" y="1623371"/>
            <a:ext cx="5581800" cy="246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050">
                <a:solidFill>
                  <a:srgbClr val="212529"/>
                </a:solidFill>
                <a:latin typeface="Dancing Script"/>
                <a:ea typeface="Dancing Script"/>
                <a:cs typeface="Dancing Script"/>
                <a:sym typeface="Dancing Scrip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36" name="Google Shape;36;p2"/>
          <p:cNvSpPr txBox="1">
            <a:spLocks noGrp="1"/>
          </p:cNvSpPr>
          <p:nvPr>
            <p:ph type="subTitle" idx="1"/>
          </p:nvPr>
        </p:nvSpPr>
        <p:spPr>
          <a:xfrm>
            <a:off x="3666200" y="4690581"/>
            <a:ext cx="4252200" cy="649200"/>
          </a:xfrm>
          <a:prstGeom prst="rect">
            <a:avLst/>
          </a:prstGeom>
          <a:noFill/>
          <a:ln w="19050"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latin typeface="Delius Swash Caps"/>
                <a:ea typeface="Delius Swash Caps"/>
                <a:cs typeface="Delius Swash Caps"/>
                <a:sym typeface="Delius Swash Cap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37" name="Google Shape;37;p2"/>
          <p:cNvSpPr/>
          <p:nvPr/>
        </p:nvSpPr>
        <p:spPr>
          <a:xfrm>
            <a:off x="8675589" y="6277418"/>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8485414" y="14048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5414550" y="821467"/>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497325" y="6049534"/>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74625" y="14048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2989589" y="5268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1800676" y="5787718"/>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4" name="Google Shape;44;p2"/>
          <p:cNvGrpSpPr/>
          <p:nvPr/>
        </p:nvGrpSpPr>
        <p:grpSpPr>
          <a:xfrm>
            <a:off x="5032475" y="6143951"/>
            <a:ext cx="311900" cy="419600"/>
            <a:chOff x="8571050" y="1873050"/>
            <a:chExt cx="311900" cy="314700"/>
          </a:xfrm>
        </p:grpSpPr>
        <p:sp>
          <p:nvSpPr>
            <p:cNvPr id="45" name="Google Shape;45;p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9" name="Google Shape;49;p2"/>
          <p:cNvGrpSpPr/>
          <p:nvPr/>
        </p:nvGrpSpPr>
        <p:grpSpPr>
          <a:xfrm>
            <a:off x="1541185" y="1106312"/>
            <a:ext cx="686239" cy="298569"/>
            <a:chOff x="3798300" y="2287225"/>
            <a:chExt cx="730975" cy="238525"/>
          </a:xfrm>
        </p:grpSpPr>
        <p:sp>
          <p:nvSpPr>
            <p:cNvPr id="50" name="Google Shape;50;p2"/>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2" name="Google Shape;52;p2"/>
          <p:cNvGrpSpPr/>
          <p:nvPr/>
        </p:nvGrpSpPr>
        <p:grpSpPr>
          <a:xfrm>
            <a:off x="7553320" y="5888932"/>
            <a:ext cx="545748" cy="212137"/>
            <a:chOff x="5393300" y="2420750"/>
            <a:chExt cx="581325" cy="169475"/>
          </a:xfrm>
        </p:grpSpPr>
        <p:sp>
          <p:nvSpPr>
            <p:cNvPr id="53" name="Google Shape;53;p2"/>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4131675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5"/>
        <p:cNvGrpSpPr/>
        <p:nvPr/>
      </p:nvGrpSpPr>
      <p:grpSpPr>
        <a:xfrm>
          <a:off x="0" y="0"/>
          <a:ext cx="0" cy="0"/>
          <a:chOff x="0" y="0"/>
          <a:chExt cx="0" cy="0"/>
        </a:xfrm>
      </p:grpSpPr>
      <p:grpSp>
        <p:nvGrpSpPr>
          <p:cNvPr id="56" name="Google Shape;56;p3"/>
          <p:cNvGrpSpPr/>
          <p:nvPr/>
        </p:nvGrpSpPr>
        <p:grpSpPr>
          <a:xfrm>
            <a:off x="96" y="33"/>
            <a:ext cx="9143969" cy="6857928"/>
            <a:chOff x="95" y="25"/>
            <a:chExt cx="9143969" cy="5143446"/>
          </a:xfrm>
        </p:grpSpPr>
        <p:sp>
          <p:nvSpPr>
            <p:cNvPr id="57" name="Google Shape;57;p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 name="Google Shape;79;p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 name="Google Shape;80;p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82" name="Google Shape;82;p3"/>
          <p:cNvSpPr txBox="1">
            <a:spLocks noGrp="1"/>
          </p:cNvSpPr>
          <p:nvPr>
            <p:ph type="title"/>
          </p:nvPr>
        </p:nvSpPr>
        <p:spPr>
          <a:xfrm>
            <a:off x="1170425" y="3376333"/>
            <a:ext cx="3858900" cy="1088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550">
                <a:solidFill>
                  <a:srgbClr val="212529"/>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83" name="Google Shape;83;p3"/>
          <p:cNvSpPr txBox="1">
            <a:spLocks noGrp="1"/>
          </p:cNvSpPr>
          <p:nvPr>
            <p:ph type="title" idx="2" hasCustomPrompt="1"/>
          </p:nvPr>
        </p:nvSpPr>
        <p:spPr>
          <a:xfrm>
            <a:off x="1488725" y="1334575"/>
            <a:ext cx="1255800" cy="15280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4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84" name="Google Shape;84;p3"/>
          <p:cNvSpPr txBox="1">
            <a:spLocks noGrp="1"/>
          </p:cNvSpPr>
          <p:nvPr>
            <p:ph type="subTitle" idx="1"/>
          </p:nvPr>
        </p:nvSpPr>
        <p:spPr>
          <a:xfrm>
            <a:off x="1170425" y="4727533"/>
            <a:ext cx="4266000" cy="7120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5" name="Google Shape;85;p3"/>
          <p:cNvSpPr/>
          <p:nvPr/>
        </p:nvSpPr>
        <p:spPr>
          <a:xfrm flipH="1">
            <a:off x="360424" y="4664901"/>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3"/>
          <p:cNvSpPr/>
          <p:nvPr/>
        </p:nvSpPr>
        <p:spPr>
          <a:xfrm flipH="1">
            <a:off x="5039724" y="6065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3"/>
          <p:cNvSpPr/>
          <p:nvPr/>
        </p:nvSpPr>
        <p:spPr>
          <a:xfrm flipH="1">
            <a:off x="8140473" y="603167"/>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3"/>
          <p:cNvSpPr/>
          <p:nvPr/>
        </p:nvSpPr>
        <p:spPr>
          <a:xfrm flipH="1">
            <a:off x="677773" y="27681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 name="Google Shape;89;p3"/>
          <p:cNvSpPr/>
          <p:nvPr/>
        </p:nvSpPr>
        <p:spPr>
          <a:xfrm flipH="1">
            <a:off x="5370498" y="5792034"/>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 name="Google Shape;90;p3"/>
          <p:cNvSpPr/>
          <p:nvPr/>
        </p:nvSpPr>
        <p:spPr>
          <a:xfrm flipH="1">
            <a:off x="8388249" y="61834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3"/>
          <p:cNvSpPr/>
          <p:nvPr/>
        </p:nvSpPr>
        <p:spPr>
          <a:xfrm flipH="1">
            <a:off x="630174" y="506751"/>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2" name="Google Shape;92;p3"/>
          <p:cNvGrpSpPr/>
          <p:nvPr/>
        </p:nvGrpSpPr>
        <p:grpSpPr>
          <a:xfrm>
            <a:off x="3569448" y="1738318"/>
            <a:ext cx="529900" cy="199133"/>
            <a:chOff x="3898800" y="2624300"/>
            <a:chExt cx="529900" cy="149350"/>
          </a:xfrm>
        </p:grpSpPr>
        <p:sp>
          <p:nvSpPr>
            <p:cNvPr id="93" name="Google Shape;93;p3"/>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3"/>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5" name="Google Shape;95;p3"/>
          <p:cNvGrpSpPr/>
          <p:nvPr/>
        </p:nvGrpSpPr>
        <p:grpSpPr>
          <a:xfrm flipH="1">
            <a:off x="2809211" y="6290901"/>
            <a:ext cx="581325" cy="225967"/>
            <a:chOff x="5393300" y="2420750"/>
            <a:chExt cx="581325" cy="169475"/>
          </a:xfrm>
        </p:grpSpPr>
        <p:sp>
          <p:nvSpPr>
            <p:cNvPr id="96" name="Google Shape;96;p3"/>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3"/>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6471901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8"/>
        <p:cNvGrpSpPr/>
        <p:nvPr/>
      </p:nvGrpSpPr>
      <p:grpSpPr>
        <a:xfrm>
          <a:off x="0" y="0"/>
          <a:ext cx="0" cy="0"/>
          <a:chOff x="0" y="0"/>
          <a:chExt cx="0" cy="0"/>
        </a:xfrm>
      </p:grpSpPr>
      <p:sp>
        <p:nvSpPr>
          <p:cNvPr id="99" name="Google Shape;99;p4"/>
          <p:cNvSpPr txBox="1">
            <a:spLocks noGrp="1"/>
          </p:cNvSpPr>
          <p:nvPr>
            <p:ph type="body" idx="1"/>
          </p:nvPr>
        </p:nvSpPr>
        <p:spPr>
          <a:xfrm>
            <a:off x="891300" y="1634467"/>
            <a:ext cx="7361400" cy="4462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pPr lvl="0"/>
            <a:r>
              <a:rPr lang="en-US"/>
              <a:t>Click to edit Master text styles</a:t>
            </a:r>
          </a:p>
        </p:txBody>
      </p:sp>
      <p:sp>
        <p:nvSpPr>
          <p:cNvPr id="100" name="Google Shape;100;p4"/>
          <p:cNvSpPr txBox="1">
            <a:spLocks noGrp="1"/>
          </p:cNvSpPr>
          <p:nvPr>
            <p:ph type="title"/>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grpSp>
        <p:nvGrpSpPr>
          <p:cNvPr id="101" name="Google Shape;101;p4"/>
          <p:cNvGrpSpPr/>
          <p:nvPr/>
        </p:nvGrpSpPr>
        <p:grpSpPr>
          <a:xfrm>
            <a:off x="96" y="33"/>
            <a:ext cx="9143969" cy="6857928"/>
            <a:chOff x="95" y="25"/>
            <a:chExt cx="9143969" cy="5143446"/>
          </a:xfrm>
        </p:grpSpPr>
        <p:sp>
          <p:nvSpPr>
            <p:cNvPr id="102" name="Google Shape;102;p4"/>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 name="Google Shape;103;p4"/>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4"/>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4"/>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4"/>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4"/>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4"/>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4"/>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4"/>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4"/>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4"/>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4"/>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4"/>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4"/>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4"/>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4"/>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4"/>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4"/>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4"/>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4"/>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4"/>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4"/>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4"/>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4"/>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4"/>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27" name="Google Shape;127;p4"/>
          <p:cNvSpPr/>
          <p:nvPr/>
        </p:nvSpPr>
        <p:spPr>
          <a:xfrm>
            <a:off x="8718051" y="5039734"/>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4"/>
          <p:cNvSpPr/>
          <p:nvPr/>
        </p:nvSpPr>
        <p:spPr>
          <a:xfrm>
            <a:off x="5349125" y="6535401"/>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4"/>
          <p:cNvSpPr/>
          <p:nvPr/>
        </p:nvSpPr>
        <p:spPr>
          <a:xfrm>
            <a:off x="350200" y="6086818"/>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4"/>
          <p:cNvSpPr/>
          <p:nvPr/>
        </p:nvSpPr>
        <p:spPr>
          <a:xfrm>
            <a:off x="7166000" y="641986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4"/>
          <p:cNvSpPr/>
          <p:nvPr/>
        </p:nvSpPr>
        <p:spPr>
          <a:xfrm>
            <a:off x="891301" y="789101"/>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4"/>
          <p:cNvSpPr/>
          <p:nvPr/>
        </p:nvSpPr>
        <p:spPr>
          <a:xfrm>
            <a:off x="233039" y="30183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3" name="Google Shape;133;p4"/>
          <p:cNvGrpSpPr/>
          <p:nvPr/>
        </p:nvGrpSpPr>
        <p:grpSpPr>
          <a:xfrm>
            <a:off x="8118813" y="1214851"/>
            <a:ext cx="311900" cy="419600"/>
            <a:chOff x="8571050" y="1873050"/>
            <a:chExt cx="311900" cy="314700"/>
          </a:xfrm>
        </p:grpSpPr>
        <p:sp>
          <p:nvSpPr>
            <p:cNvPr id="134" name="Google Shape;134;p4"/>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4"/>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4"/>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4"/>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 name="Google Shape;138;p4"/>
          <p:cNvGrpSpPr/>
          <p:nvPr/>
        </p:nvGrpSpPr>
        <p:grpSpPr>
          <a:xfrm>
            <a:off x="8165825" y="6044400"/>
            <a:ext cx="529900" cy="199133"/>
            <a:chOff x="3898800" y="2624300"/>
            <a:chExt cx="529900" cy="149350"/>
          </a:xfrm>
        </p:grpSpPr>
        <p:sp>
          <p:nvSpPr>
            <p:cNvPr id="139" name="Google Shape;139;p4"/>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4"/>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41" name="Google Shape;141;p4"/>
          <p:cNvGrpSpPr/>
          <p:nvPr/>
        </p:nvGrpSpPr>
        <p:grpSpPr>
          <a:xfrm rot="3651682">
            <a:off x="96611" y="1623120"/>
            <a:ext cx="453877" cy="202565"/>
            <a:chOff x="3780075" y="2889150"/>
            <a:chExt cx="340425" cy="202575"/>
          </a:xfrm>
        </p:grpSpPr>
        <p:sp>
          <p:nvSpPr>
            <p:cNvPr id="142" name="Google Shape;142;p4"/>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4"/>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2431824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4"/>
        <p:cNvGrpSpPr/>
        <p:nvPr/>
      </p:nvGrpSpPr>
      <p:grpSpPr>
        <a:xfrm>
          <a:off x="0" y="0"/>
          <a:ext cx="0" cy="0"/>
          <a:chOff x="0" y="0"/>
          <a:chExt cx="0" cy="0"/>
        </a:xfrm>
      </p:grpSpPr>
      <p:grpSp>
        <p:nvGrpSpPr>
          <p:cNvPr id="145" name="Google Shape;145;p5"/>
          <p:cNvGrpSpPr/>
          <p:nvPr/>
        </p:nvGrpSpPr>
        <p:grpSpPr>
          <a:xfrm>
            <a:off x="96" y="33"/>
            <a:ext cx="9143969" cy="6857928"/>
            <a:chOff x="95" y="25"/>
            <a:chExt cx="9143969" cy="5143446"/>
          </a:xfrm>
        </p:grpSpPr>
        <p:sp>
          <p:nvSpPr>
            <p:cNvPr id="146" name="Google Shape;146;p5"/>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5"/>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5"/>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5"/>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5"/>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5"/>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5"/>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5"/>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5"/>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5"/>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5"/>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5"/>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5"/>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5"/>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5"/>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5"/>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5"/>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5"/>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5"/>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5"/>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5"/>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7" name="Google Shape;167;p5"/>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8" name="Google Shape;168;p5"/>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 name="Google Shape;169;p5"/>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 name="Google Shape;170;p5"/>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71" name="Google Shape;171;p5"/>
          <p:cNvSpPr txBox="1">
            <a:spLocks noGrp="1"/>
          </p:cNvSpPr>
          <p:nvPr>
            <p:ph type="title"/>
          </p:nvPr>
        </p:nvSpPr>
        <p:spPr>
          <a:xfrm>
            <a:off x="1307344" y="3472356"/>
            <a:ext cx="2955300" cy="55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172" name="Google Shape;172;p5"/>
          <p:cNvSpPr txBox="1">
            <a:spLocks noGrp="1"/>
          </p:cNvSpPr>
          <p:nvPr>
            <p:ph type="subTitle" idx="1"/>
          </p:nvPr>
        </p:nvSpPr>
        <p:spPr>
          <a:xfrm>
            <a:off x="1307350" y="4199905"/>
            <a:ext cx="2955300" cy="1439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73" name="Google Shape;173;p5"/>
          <p:cNvSpPr txBox="1">
            <a:spLocks noGrp="1"/>
          </p:cNvSpPr>
          <p:nvPr>
            <p:ph type="title" idx="2"/>
          </p:nvPr>
        </p:nvSpPr>
        <p:spPr>
          <a:xfrm>
            <a:off x="4881356" y="3472356"/>
            <a:ext cx="2955300" cy="55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174" name="Google Shape;174;p5"/>
          <p:cNvSpPr txBox="1">
            <a:spLocks noGrp="1"/>
          </p:cNvSpPr>
          <p:nvPr>
            <p:ph type="subTitle" idx="3"/>
          </p:nvPr>
        </p:nvSpPr>
        <p:spPr>
          <a:xfrm>
            <a:off x="4881351" y="4199905"/>
            <a:ext cx="2955300" cy="1439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75" name="Google Shape;175;p5"/>
          <p:cNvSpPr txBox="1">
            <a:spLocks noGrp="1"/>
          </p:cNvSpPr>
          <p:nvPr>
            <p:ph type="title" idx="4"/>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76" name="Google Shape;176;p5"/>
          <p:cNvSpPr/>
          <p:nvPr/>
        </p:nvSpPr>
        <p:spPr>
          <a:xfrm>
            <a:off x="5277926" y="64428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5"/>
          <p:cNvSpPr/>
          <p:nvPr/>
        </p:nvSpPr>
        <p:spPr>
          <a:xfrm>
            <a:off x="2030951" y="64654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5"/>
          <p:cNvSpPr/>
          <p:nvPr/>
        </p:nvSpPr>
        <p:spPr>
          <a:xfrm>
            <a:off x="6922025" y="86716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5"/>
          <p:cNvSpPr/>
          <p:nvPr/>
        </p:nvSpPr>
        <p:spPr>
          <a:xfrm>
            <a:off x="2030950" y="8671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5"/>
          <p:cNvSpPr/>
          <p:nvPr/>
        </p:nvSpPr>
        <p:spPr>
          <a:xfrm>
            <a:off x="8604014" y="28888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 name="Google Shape;181;p5"/>
          <p:cNvSpPr/>
          <p:nvPr/>
        </p:nvSpPr>
        <p:spPr>
          <a:xfrm>
            <a:off x="8064501" y="605093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82" name="Google Shape;182;p5"/>
          <p:cNvGrpSpPr/>
          <p:nvPr/>
        </p:nvGrpSpPr>
        <p:grpSpPr>
          <a:xfrm>
            <a:off x="378089" y="3641252"/>
            <a:ext cx="730975" cy="318033"/>
            <a:chOff x="3798300" y="2287225"/>
            <a:chExt cx="730975" cy="238525"/>
          </a:xfrm>
        </p:grpSpPr>
        <p:sp>
          <p:nvSpPr>
            <p:cNvPr id="183" name="Google Shape;183;p5"/>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5"/>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5" name="Google Shape;185;p5"/>
          <p:cNvGrpSpPr/>
          <p:nvPr/>
        </p:nvGrpSpPr>
        <p:grpSpPr>
          <a:xfrm>
            <a:off x="8064488" y="3548000"/>
            <a:ext cx="529900" cy="199133"/>
            <a:chOff x="3898800" y="2624300"/>
            <a:chExt cx="529900" cy="149350"/>
          </a:xfrm>
        </p:grpSpPr>
        <p:sp>
          <p:nvSpPr>
            <p:cNvPr id="186" name="Google Shape;186;p5"/>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5"/>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559588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13225" y="593367"/>
            <a:ext cx="77175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7" name="Google Shape;17;p4"/>
          <p:cNvSpPr txBox="1">
            <a:spLocks noGrp="1"/>
          </p:cNvSpPr>
          <p:nvPr>
            <p:ph type="body" idx="1"/>
          </p:nvPr>
        </p:nvSpPr>
        <p:spPr>
          <a:xfrm>
            <a:off x="713225" y="1536633"/>
            <a:ext cx="7717500" cy="45552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accent3"/>
              </a:buClr>
              <a:buSzPts val="1000"/>
              <a:buFont typeface="Roboto"/>
              <a:buAutoNum type="arabicPeriod"/>
              <a:defRPr sz="1200"/>
            </a:lvl1pPr>
            <a:lvl2pPr marL="914400" lvl="1" indent="-292100">
              <a:spcBef>
                <a:spcPts val="0"/>
              </a:spcBef>
              <a:spcAft>
                <a:spcPts val="0"/>
              </a:spcAft>
              <a:buClr>
                <a:srgbClr val="1A3F61"/>
              </a:buClr>
              <a:buSzPts val="1000"/>
              <a:buFont typeface="Muli"/>
              <a:buAutoNum type="alphaLcPeriod"/>
              <a:defRPr/>
            </a:lvl2pPr>
            <a:lvl3pPr marL="1371600" lvl="2" indent="-292100">
              <a:spcBef>
                <a:spcPts val="1600"/>
              </a:spcBef>
              <a:spcAft>
                <a:spcPts val="0"/>
              </a:spcAft>
              <a:buClr>
                <a:srgbClr val="1A3F61"/>
              </a:buClr>
              <a:buSzPts val="1000"/>
              <a:buFont typeface="Muli"/>
              <a:buAutoNum type="romanLcPeriod"/>
              <a:defRPr/>
            </a:lvl3pPr>
            <a:lvl4pPr marL="1828800" lvl="3" indent="-292100">
              <a:spcBef>
                <a:spcPts val="1600"/>
              </a:spcBef>
              <a:spcAft>
                <a:spcPts val="0"/>
              </a:spcAft>
              <a:buClr>
                <a:srgbClr val="1A3F61"/>
              </a:buClr>
              <a:buSzPts val="1000"/>
              <a:buFont typeface="Muli"/>
              <a:buAutoNum type="arabicPeriod"/>
              <a:defRPr/>
            </a:lvl4pPr>
            <a:lvl5pPr marL="2286000" lvl="4" indent="-292100">
              <a:spcBef>
                <a:spcPts val="1600"/>
              </a:spcBef>
              <a:spcAft>
                <a:spcPts val="0"/>
              </a:spcAft>
              <a:buClr>
                <a:srgbClr val="1A3F61"/>
              </a:buClr>
              <a:buSzPts val="1000"/>
              <a:buFont typeface="Muli"/>
              <a:buAutoNum type="alphaLcPeriod"/>
              <a:defRPr/>
            </a:lvl5pPr>
            <a:lvl6pPr marL="2743200" lvl="5" indent="-292100">
              <a:spcBef>
                <a:spcPts val="1600"/>
              </a:spcBef>
              <a:spcAft>
                <a:spcPts val="0"/>
              </a:spcAft>
              <a:buClr>
                <a:srgbClr val="1A3F61"/>
              </a:buClr>
              <a:buSzPts val="1000"/>
              <a:buFont typeface="Muli"/>
              <a:buAutoNum type="romanLcPeriod"/>
              <a:defRPr/>
            </a:lvl6pPr>
            <a:lvl7pPr marL="3200400" lvl="6" indent="-292100">
              <a:spcBef>
                <a:spcPts val="1600"/>
              </a:spcBef>
              <a:spcAft>
                <a:spcPts val="0"/>
              </a:spcAft>
              <a:buClr>
                <a:srgbClr val="1A3F61"/>
              </a:buClr>
              <a:buSzPts val="1000"/>
              <a:buFont typeface="Muli"/>
              <a:buAutoNum type="arabicPeriod"/>
              <a:defRPr/>
            </a:lvl7pPr>
            <a:lvl8pPr marL="3657600" lvl="7" indent="-292100">
              <a:spcBef>
                <a:spcPts val="1600"/>
              </a:spcBef>
              <a:spcAft>
                <a:spcPts val="0"/>
              </a:spcAft>
              <a:buClr>
                <a:srgbClr val="1A3F61"/>
              </a:buClr>
              <a:buSzPts val="1000"/>
              <a:buFont typeface="Muli"/>
              <a:buAutoNum type="alphaLcPeriod"/>
              <a:defRPr/>
            </a:lvl8pPr>
            <a:lvl9pPr marL="4114800" lvl="8" indent="-292100">
              <a:spcBef>
                <a:spcPts val="1600"/>
              </a:spcBef>
              <a:spcAft>
                <a:spcPts val="1600"/>
              </a:spcAft>
              <a:buClr>
                <a:srgbClr val="1A3F61"/>
              </a:buClr>
              <a:buSzPts val="1000"/>
              <a:buFont typeface="Muli"/>
              <a:buAutoNum type="romanLcPeriod"/>
              <a:defRPr/>
            </a:lvl9pPr>
          </a:lstStyle>
          <a:p>
            <a:pPr lvl="0"/>
            <a:r>
              <a:rPr lang="en-US"/>
              <a:t>Click to edit Master text styles</a:t>
            </a:r>
          </a:p>
        </p:txBody>
      </p:sp>
    </p:spTree>
    <p:extLst>
      <p:ext uri="{BB962C8B-B14F-4D97-AF65-F5344CB8AC3E}">
        <p14:creationId xmlns:p14="http://schemas.microsoft.com/office/powerpoint/2010/main" val="6917358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8"/>
        <p:cNvGrpSpPr/>
        <p:nvPr/>
      </p:nvGrpSpPr>
      <p:grpSpPr>
        <a:xfrm>
          <a:off x="0" y="0"/>
          <a:ext cx="0" cy="0"/>
          <a:chOff x="0" y="0"/>
          <a:chExt cx="0" cy="0"/>
        </a:xfrm>
      </p:grpSpPr>
      <p:grpSp>
        <p:nvGrpSpPr>
          <p:cNvPr id="189" name="Google Shape;189;p6"/>
          <p:cNvGrpSpPr/>
          <p:nvPr/>
        </p:nvGrpSpPr>
        <p:grpSpPr>
          <a:xfrm>
            <a:off x="96" y="33"/>
            <a:ext cx="9143969" cy="6857928"/>
            <a:chOff x="95" y="25"/>
            <a:chExt cx="9143969" cy="5143446"/>
          </a:xfrm>
        </p:grpSpPr>
        <p:sp>
          <p:nvSpPr>
            <p:cNvPr id="190" name="Google Shape;190;p6"/>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1" name="Google Shape;191;p6"/>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2" name="Google Shape;192;p6"/>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3" name="Google Shape;193;p6"/>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4" name="Google Shape;194;p6"/>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5" name="Google Shape;195;p6"/>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6" name="Google Shape;196;p6"/>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6"/>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6"/>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6"/>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6"/>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6"/>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6"/>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6"/>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6"/>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5" name="Google Shape;205;p6"/>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6" name="Google Shape;206;p6"/>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6"/>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6"/>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6"/>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6"/>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6"/>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6"/>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6"/>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6"/>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15" name="Google Shape;215;p6"/>
          <p:cNvSpPr txBox="1">
            <a:spLocks noGrp="1"/>
          </p:cNvSpPr>
          <p:nvPr>
            <p:ph type="title"/>
          </p:nvPr>
        </p:nvSpPr>
        <p:spPr>
          <a:xfrm>
            <a:off x="713225" y="718667"/>
            <a:ext cx="77175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216" name="Google Shape;216;p6"/>
          <p:cNvSpPr/>
          <p:nvPr/>
        </p:nvSpPr>
        <p:spPr>
          <a:xfrm>
            <a:off x="4387776" y="6527134"/>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7" name="Google Shape;217;p6"/>
          <p:cNvSpPr/>
          <p:nvPr/>
        </p:nvSpPr>
        <p:spPr>
          <a:xfrm>
            <a:off x="360150" y="11102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8" name="Google Shape;218;p6"/>
          <p:cNvSpPr/>
          <p:nvPr/>
        </p:nvSpPr>
        <p:spPr>
          <a:xfrm>
            <a:off x="368488" y="4986852"/>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9" name="Google Shape;219;p6"/>
          <p:cNvSpPr/>
          <p:nvPr/>
        </p:nvSpPr>
        <p:spPr>
          <a:xfrm>
            <a:off x="8347050" y="971652"/>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0" name="Google Shape;220;p6"/>
          <p:cNvSpPr/>
          <p:nvPr/>
        </p:nvSpPr>
        <p:spPr>
          <a:xfrm>
            <a:off x="6328376" y="5393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1" name="Google Shape;221;p6"/>
          <p:cNvSpPr/>
          <p:nvPr/>
        </p:nvSpPr>
        <p:spPr>
          <a:xfrm>
            <a:off x="125826" y="311673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22" name="Google Shape;222;p6"/>
          <p:cNvGrpSpPr/>
          <p:nvPr/>
        </p:nvGrpSpPr>
        <p:grpSpPr>
          <a:xfrm>
            <a:off x="8632975" y="4567251"/>
            <a:ext cx="311900" cy="419600"/>
            <a:chOff x="8571050" y="1873050"/>
            <a:chExt cx="311900" cy="314700"/>
          </a:xfrm>
        </p:grpSpPr>
        <p:sp>
          <p:nvSpPr>
            <p:cNvPr id="223" name="Google Shape;223;p6"/>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6"/>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6"/>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6"/>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39485588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27"/>
        <p:cNvGrpSpPr/>
        <p:nvPr/>
      </p:nvGrpSpPr>
      <p:grpSpPr>
        <a:xfrm>
          <a:off x="0" y="0"/>
          <a:ext cx="0" cy="0"/>
          <a:chOff x="0" y="0"/>
          <a:chExt cx="0" cy="0"/>
        </a:xfrm>
      </p:grpSpPr>
      <p:grpSp>
        <p:nvGrpSpPr>
          <p:cNvPr id="228" name="Google Shape;228;p7"/>
          <p:cNvGrpSpPr/>
          <p:nvPr/>
        </p:nvGrpSpPr>
        <p:grpSpPr>
          <a:xfrm>
            <a:off x="96" y="33"/>
            <a:ext cx="9143969" cy="6857928"/>
            <a:chOff x="95" y="25"/>
            <a:chExt cx="9143969" cy="5143446"/>
          </a:xfrm>
        </p:grpSpPr>
        <p:sp>
          <p:nvSpPr>
            <p:cNvPr id="229" name="Google Shape;229;p7"/>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7"/>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7"/>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2" name="Google Shape;232;p7"/>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3" name="Google Shape;233;p7"/>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7"/>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7"/>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7"/>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7"/>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7"/>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7"/>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7"/>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7"/>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2" name="Google Shape;242;p7"/>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3" name="Google Shape;243;p7"/>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4" name="Google Shape;244;p7"/>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5" name="Google Shape;245;p7"/>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6" name="Google Shape;246;p7"/>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7"/>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7"/>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7"/>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7"/>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7"/>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7"/>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7"/>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54" name="Google Shape;254;p7"/>
          <p:cNvSpPr txBox="1">
            <a:spLocks noGrp="1"/>
          </p:cNvSpPr>
          <p:nvPr>
            <p:ph type="body" idx="1"/>
          </p:nvPr>
        </p:nvSpPr>
        <p:spPr>
          <a:xfrm>
            <a:off x="1106875" y="2373933"/>
            <a:ext cx="4550700" cy="30084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Char char="●"/>
              <a:defRPr sz="1400"/>
            </a:lvl1pPr>
            <a:lvl2pPr marL="914400" lvl="1" indent="-317500">
              <a:spcBef>
                <a:spcPts val="0"/>
              </a:spcBef>
              <a:spcAft>
                <a:spcPts val="0"/>
              </a:spcAft>
              <a:buSzPts val="1400"/>
              <a:buFont typeface="Anaheim"/>
              <a:buChar char="○"/>
              <a:defRPr sz="1200"/>
            </a:lvl2pPr>
            <a:lvl3pPr marL="1371600" lvl="2" indent="-317500">
              <a:spcBef>
                <a:spcPts val="0"/>
              </a:spcBef>
              <a:spcAft>
                <a:spcPts val="0"/>
              </a:spcAft>
              <a:buSzPts val="1400"/>
              <a:buFont typeface="Anaheim"/>
              <a:buChar char="■"/>
              <a:defRPr sz="1200"/>
            </a:lvl3pPr>
            <a:lvl4pPr marL="1828800" lvl="3" indent="-317500">
              <a:spcBef>
                <a:spcPts val="0"/>
              </a:spcBef>
              <a:spcAft>
                <a:spcPts val="0"/>
              </a:spcAft>
              <a:buSzPts val="1400"/>
              <a:buFont typeface="Anaheim"/>
              <a:buChar char="●"/>
              <a:defRPr sz="1200"/>
            </a:lvl4pPr>
            <a:lvl5pPr marL="2286000" lvl="4" indent="-317500">
              <a:spcBef>
                <a:spcPts val="0"/>
              </a:spcBef>
              <a:spcAft>
                <a:spcPts val="0"/>
              </a:spcAft>
              <a:buSzPts val="1400"/>
              <a:buFont typeface="Anaheim"/>
              <a:buChar char="○"/>
              <a:defRPr sz="1200"/>
            </a:lvl5pPr>
            <a:lvl6pPr marL="2743200" lvl="5" indent="-317500">
              <a:spcBef>
                <a:spcPts val="0"/>
              </a:spcBef>
              <a:spcAft>
                <a:spcPts val="0"/>
              </a:spcAft>
              <a:buSzPts val="1400"/>
              <a:buFont typeface="Anaheim"/>
              <a:buChar char="■"/>
              <a:defRPr sz="1200"/>
            </a:lvl6pPr>
            <a:lvl7pPr marL="3200400" lvl="6" indent="-317500">
              <a:spcBef>
                <a:spcPts val="0"/>
              </a:spcBef>
              <a:spcAft>
                <a:spcPts val="0"/>
              </a:spcAft>
              <a:buSzPts val="1400"/>
              <a:buFont typeface="Anaheim"/>
              <a:buChar char="●"/>
              <a:defRPr sz="1200"/>
            </a:lvl7pPr>
            <a:lvl8pPr marL="3657600" lvl="7" indent="-317500">
              <a:spcBef>
                <a:spcPts val="0"/>
              </a:spcBef>
              <a:spcAft>
                <a:spcPts val="0"/>
              </a:spcAft>
              <a:buSzPts val="1400"/>
              <a:buFont typeface="Anaheim"/>
              <a:buChar char="○"/>
              <a:defRPr sz="1200"/>
            </a:lvl8pPr>
            <a:lvl9pPr marL="4114800" lvl="8" indent="-317500">
              <a:spcBef>
                <a:spcPts val="0"/>
              </a:spcBef>
              <a:spcAft>
                <a:spcPts val="0"/>
              </a:spcAft>
              <a:buSzPts val="1400"/>
              <a:buFont typeface="Anaheim"/>
              <a:buChar char="■"/>
              <a:defRPr sz="1200"/>
            </a:lvl9pPr>
          </a:lstStyle>
          <a:p>
            <a:pPr lvl="0"/>
            <a:r>
              <a:rPr lang="en-US"/>
              <a:t>Click to edit Master text styles</a:t>
            </a:r>
          </a:p>
        </p:txBody>
      </p:sp>
      <p:sp>
        <p:nvSpPr>
          <p:cNvPr id="255" name="Google Shape;255;p7"/>
          <p:cNvSpPr txBox="1">
            <a:spLocks noGrp="1"/>
          </p:cNvSpPr>
          <p:nvPr>
            <p:ph type="title"/>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256" name="Google Shape;256;p7"/>
          <p:cNvSpPr/>
          <p:nvPr/>
        </p:nvSpPr>
        <p:spPr>
          <a:xfrm>
            <a:off x="326076" y="59912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7"/>
          <p:cNvSpPr/>
          <p:nvPr/>
        </p:nvSpPr>
        <p:spPr>
          <a:xfrm>
            <a:off x="7443301" y="64279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7"/>
          <p:cNvSpPr/>
          <p:nvPr/>
        </p:nvSpPr>
        <p:spPr>
          <a:xfrm>
            <a:off x="8040500" y="8439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7"/>
          <p:cNvSpPr/>
          <p:nvPr/>
        </p:nvSpPr>
        <p:spPr>
          <a:xfrm>
            <a:off x="435350" y="21845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7"/>
          <p:cNvSpPr/>
          <p:nvPr/>
        </p:nvSpPr>
        <p:spPr>
          <a:xfrm>
            <a:off x="2924575" y="61439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7"/>
          <p:cNvSpPr/>
          <p:nvPr/>
        </p:nvSpPr>
        <p:spPr>
          <a:xfrm>
            <a:off x="8493876" y="54763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62" name="Google Shape;262;p7"/>
          <p:cNvGrpSpPr/>
          <p:nvPr/>
        </p:nvGrpSpPr>
        <p:grpSpPr>
          <a:xfrm>
            <a:off x="224750" y="3475417"/>
            <a:ext cx="311900" cy="419600"/>
            <a:chOff x="8571050" y="1873050"/>
            <a:chExt cx="311900" cy="314700"/>
          </a:xfrm>
        </p:grpSpPr>
        <p:sp>
          <p:nvSpPr>
            <p:cNvPr id="263" name="Google Shape;263;p7"/>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7"/>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5" name="Google Shape;265;p7"/>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6" name="Google Shape;266;p7"/>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67" name="Google Shape;267;p7"/>
          <p:cNvGrpSpPr/>
          <p:nvPr/>
        </p:nvGrpSpPr>
        <p:grpSpPr>
          <a:xfrm rot="8927671" flipH="1">
            <a:off x="8064758" y="2010669"/>
            <a:ext cx="288970" cy="232463"/>
            <a:chOff x="4177750" y="2899175"/>
            <a:chExt cx="288975" cy="174350"/>
          </a:xfrm>
        </p:grpSpPr>
        <p:sp>
          <p:nvSpPr>
            <p:cNvPr id="268" name="Google Shape;268;p7"/>
            <p:cNvSpPr/>
            <p:nvPr/>
          </p:nvSpPr>
          <p:spPr>
            <a:xfrm>
              <a:off x="4177750" y="2920450"/>
              <a:ext cx="250650" cy="153075"/>
            </a:xfrm>
            <a:custGeom>
              <a:avLst/>
              <a:gdLst/>
              <a:ahLst/>
              <a:cxnLst/>
              <a:rect l="l" t="t" r="r" b="b"/>
              <a:pathLst>
                <a:path w="10026" h="6123" extrusionOk="0">
                  <a:moveTo>
                    <a:pt x="626" y="0"/>
                  </a:moveTo>
                  <a:cubicBezTo>
                    <a:pt x="321" y="0"/>
                    <a:pt x="0" y="351"/>
                    <a:pt x="183" y="718"/>
                  </a:cubicBezTo>
                  <a:cubicBezTo>
                    <a:pt x="1174" y="2864"/>
                    <a:pt x="2361" y="6123"/>
                    <a:pt x="5266" y="6123"/>
                  </a:cubicBezTo>
                  <a:cubicBezTo>
                    <a:pt x="5295" y="6123"/>
                    <a:pt x="5324" y="6122"/>
                    <a:pt x="5354" y="6122"/>
                  </a:cubicBezTo>
                  <a:cubicBezTo>
                    <a:pt x="8289" y="6055"/>
                    <a:pt x="9223" y="2853"/>
                    <a:pt x="9924" y="584"/>
                  </a:cubicBezTo>
                  <a:cubicBezTo>
                    <a:pt x="10026" y="237"/>
                    <a:pt x="9728" y="3"/>
                    <a:pt x="9444" y="3"/>
                  </a:cubicBezTo>
                  <a:cubicBezTo>
                    <a:pt x="9263" y="3"/>
                    <a:pt x="9088" y="97"/>
                    <a:pt x="9023" y="317"/>
                  </a:cubicBezTo>
                  <a:cubicBezTo>
                    <a:pt x="8656" y="1485"/>
                    <a:pt x="8356" y="2686"/>
                    <a:pt x="7689" y="3653"/>
                  </a:cubicBezTo>
                  <a:cubicBezTo>
                    <a:pt x="7122" y="4487"/>
                    <a:pt x="6221" y="5188"/>
                    <a:pt x="5187" y="5188"/>
                  </a:cubicBezTo>
                  <a:cubicBezTo>
                    <a:pt x="2785" y="5121"/>
                    <a:pt x="1785" y="2019"/>
                    <a:pt x="984" y="251"/>
                  </a:cubicBezTo>
                  <a:cubicBezTo>
                    <a:pt x="900" y="73"/>
                    <a:pt x="765"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9" name="Google Shape;269;p7"/>
            <p:cNvSpPr/>
            <p:nvPr/>
          </p:nvSpPr>
          <p:spPr>
            <a:xfrm>
              <a:off x="4342725" y="2899175"/>
              <a:ext cx="124000" cy="79875"/>
            </a:xfrm>
            <a:custGeom>
              <a:avLst/>
              <a:gdLst/>
              <a:ahLst/>
              <a:cxnLst/>
              <a:rect l="l" t="t" r="r" b="b"/>
              <a:pathLst>
                <a:path w="4960" h="3195" extrusionOk="0">
                  <a:moveTo>
                    <a:pt x="2291" y="902"/>
                  </a:moveTo>
                  <a:lnTo>
                    <a:pt x="2291" y="902"/>
                  </a:lnTo>
                  <a:cubicBezTo>
                    <a:pt x="2291" y="902"/>
                    <a:pt x="2302" y="913"/>
                    <a:pt x="2315" y="928"/>
                  </a:cubicBezTo>
                  <a:lnTo>
                    <a:pt x="2315" y="928"/>
                  </a:lnTo>
                  <a:cubicBezTo>
                    <a:pt x="2302" y="923"/>
                    <a:pt x="2291" y="915"/>
                    <a:pt x="2291" y="902"/>
                  </a:cubicBezTo>
                  <a:close/>
                  <a:moveTo>
                    <a:pt x="2391" y="1"/>
                  </a:moveTo>
                  <a:cubicBezTo>
                    <a:pt x="2157" y="1"/>
                    <a:pt x="1924" y="68"/>
                    <a:pt x="1724" y="201"/>
                  </a:cubicBezTo>
                  <a:lnTo>
                    <a:pt x="523" y="835"/>
                  </a:lnTo>
                  <a:cubicBezTo>
                    <a:pt x="1" y="1082"/>
                    <a:pt x="271" y="1736"/>
                    <a:pt x="699" y="1736"/>
                  </a:cubicBezTo>
                  <a:cubicBezTo>
                    <a:pt x="790" y="1736"/>
                    <a:pt x="890" y="1706"/>
                    <a:pt x="990" y="1635"/>
                  </a:cubicBezTo>
                  <a:lnTo>
                    <a:pt x="2024" y="1102"/>
                  </a:lnTo>
                  <a:lnTo>
                    <a:pt x="2257" y="1002"/>
                  </a:lnTo>
                  <a:cubicBezTo>
                    <a:pt x="2276" y="1002"/>
                    <a:pt x="2316" y="981"/>
                    <a:pt x="2341" y="962"/>
                  </a:cubicBezTo>
                  <a:lnTo>
                    <a:pt x="2341" y="962"/>
                  </a:lnTo>
                  <a:cubicBezTo>
                    <a:pt x="2350" y="977"/>
                    <a:pt x="2357" y="991"/>
                    <a:pt x="2357" y="1002"/>
                  </a:cubicBezTo>
                  <a:lnTo>
                    <a:pt x="2558" y="1235"/>
                  </a:lnTo>
                  <a:lnTo>
                    <a:pt x="4125" y="3070"/>
                  </a:lnTo>
                  <a:cubicBezTo>
                    <a:pt x="4209" y="3153"/>
                    <a:pt x="4325" y="3195"/>
                    <a:pt x="4446" y="3195"/>
                  </a:cubicBezTo>
                  <a:cubicBezTo>
                    <a:pt x="4567" y="3195"/>
                    <a:pt x="4692" y="3153"/>
                    <a:pt x="4792" y="3070"/>
                  </a:cubicBezTo>
                  <a:cubicBezTo>
                    <a:pt x="4959" y="2870"/>
                    <a:pt x="4959" y="2569"/>
                    <a:pt x="4792" y="2403"/>
                  </a:cubicBezTo>
                  <a:cubicBezTo>
                    <a:pt x="4192" y="1702"/>
                    <a:pt x="3592" y="1002"/>
                    <a:pt x="2991" y="301"/>
                  </a:cubicBezTo>
                  <a:cubicBezTo>
                    <a:pt x="2858" y="134"/>
                    <a:pt x="2624" y="1"/>
                    <a:pt x="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0" name="Google Shape;270;p7"/>
          <p:cNvGrpSpPr/>
          <p:nvPr/>
        </p:nvGrpSpPr>
        <p:grpSpPr>
          <a:xfrm>
            <a:off x="5510726" y="5617201"/>
            <a:ext cx="581325" cy="225967"/>
            <a:chOff x="5393300" y="2420750"/>
            <a:chExt cx="581325" cy="169475"/>
          </a:xfrm>
        </p:grpSpPr>
        <p:sp>
          <p:nvSpPr>
            <p:cNvPr id="271" name="Google Shape;271;p7"/>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8423698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73"/>
        <p:cNvGrpSpPr/>
        <p:nvPr/>
      </p:nvGrpSpPr>
      <p:grpSpPr>
        <a:xfrm>
          <a:off x="0" y="0"/>
          <a:ext cx="0" cy="0"/>
          <a:chOff x="0" y="0"/>
          <a:chExt cx="0" cy="0"/>
        </a:xfrm>
      </p:grpSpPr>
      <p:sp>
        <p:nvSpPr>
          <p:cNvPr id="274" name="Google Shape;274;p8"/>
          <p:cNvSpPr txBox="1">
            <a:spLocks noGrp="1"/>
          </p:cNvSpPr>
          <p:nvPr>
            <p:ph type="title"/>
          </p:nvPr>
        </p:nvSpPr>
        <p:spPr>
          <a:xfrm>
            <a:off x="974100" y="2570912"/>
            <a:ext cx="7195800" cy="137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750">
                <a:solidFill>
                  <a:srgbClr val="212529"/>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grpSp>
        <p:nvGrpSpPr>
          <p:cNvPr id="275" name="Google Shape;275;p8"/>
          <p:cNvGrpSpPr/>
          <p:nvPr/>
        </p:nvGrpSpPr>
        <p:grpSpPr>
          <a:xfrm>
            <a:off x="96" y="33"/>
            <a:ext cx="9143969" cy="6857928"/>
            <a:chOff x="95" y="25"/>
            <a:chExt cx="9143969" cy="5143446"/>
          </a:xfrm>
        </p:grpSpPr>
        <p:sp>
          <p:nvSpPr>
            <p:cNvPr id="276" name="Google Shape;276;p8"/>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8"/>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8"/>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9" name="Google Shape;279;p8"/>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0" name="Google Shape;280;p8"/>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8"/>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8"/>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8"/>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8"/>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8"/>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8"/>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8"/>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8"/>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9" name="Google Shape;289;p8"/>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0" name="Google Shape;290;p8"/>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1" name="Google Shape;291;p8"/>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2" name="Google Shape;292;p8"/>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3" name="Google Shape;293;p8"/>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01" name="Google Shape;301;p8"/>
          <p:cNvSpPr/>
          <p:nvPr/>
        </p:nvSpPr>
        <p:spPr>
          <a:xfrm>
            <a:off x="2180326" y="666785"/>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983126" y="61464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478575" y="3650301"/>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6728588" y="666801"/>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53075" y="8862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7653576" y="5820634"/>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6077864" y="6186867"/>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08" name="Google Shape;308;p8"/>
          <p:cNvGrpSpPr/>
          <p:nvPr/>
        </p:nvGrpSpPr>
        <p:grpSpPr>
          <a:xfrm>
            <a:off x="8430775" y="4617651"/>
            <a:ext cx="311900" cy="419600"/>
            <a:chOff x="8571050" y="1873050"/>
            <a:chExt cx="311900" cy="314700"/>
          </a:xfrm>
        </p:grpSpPr>
        <p:sp>
          <p:nvSpPr>
            <p:cNvPr id="309" name="Google Shape;309;p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13" name="Google Shape;313;p8"/>
          <p:cNvGrpSpPr/>
          <p:nvPr/>
        </p:nvGrpSpPr>
        <p:grpSpPr>
          <a:xfrm>
            <a:off x="1716850" y="5246984"/>
            <a:ext cx="311900" cy="419600"/>
            <a:chOff x="8571050" y="1873050"/>
            <a:chExt cx="311900" cy="314700"/>
          </a:xfrm>
        </p:grpSpPr>
        <p:sp>
          <p:nvSpPr>
            <p:cNvPr id="314" name="Google Shape;314;p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18" name="Google Shape;318;p8"/>
          <p:cNvGrpSpPr/>
          <p:nvPr/>
        </p:nvGrpSpPr>
        <p:grpSpPr>
          <a:xfrm>
            <a:off x="1091476" y="1820367"/>
            <a:ext cx="730975" cy="318033"/>
            <a:chOff x="3798300" y="2287225"/>
            <a:chExt cx="730975" cy="238525"/>
          </a:xfrm>
        </p:grpSpPr>
        <p:sp>
          <p:nvSpPr>
            <p:cNvPr id="319" name="Google Shape;319;p8"/>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21" name="Google Shape;321;p8"/>
          <p:cNvGrpSpPr/>
          <p:nvPr/>
        </p:nvGrpSpPr>
        <p:grpSpPr>
          <a:xfrm>
            <a:off x="6546075" y="4962767"/>
            <a:ext cx="529900" cy="199133"/>
            <a:chOff x="3898800" y="2624300"/>
            <a:chExt cx="529900" cy="149350"/>
          </a:xfrm>
        </p:grpSpPr>
        <p:sp>
          <p:nvSpPr>
            <p:cNvPr id="322" name="Google Shape;322;p8"/>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32117725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4"/>
        <p:cNvGrpSpPr/>
        <p:nvPr/>
      </p:nvGrpSpPr>
      <p:grpSpPr>
        <a:xfrm>
          <a:off x="0" y="0"/>
          <a:ext cx="0" cy="0"/>
          <a:chOff x="0" y="0"/>
          <a:chExt cx="0" cy="0"/>
        </a:xfrm>
      </p:grpSpPr>
      <p:grpSp>
        <p:nvGrpSpPr>
          <p:cNvPr id="325" name="Google Shape;325;p9"/>
          <p:cNvGrpSpPr/>
          <p:nvPr/>
        </p:nvGrpSpPr>
        <p:grpSpPr>
          <a:xfrm>
            <a:off x="96" y="33"/>
            <a:ext cx="9143969" cy="6857928"/>
            <a:chOff x="95" y="25"/>
            <a:chExt cx="9143969" cy="5143446"/>
          </a:xfrm>
        </p:grpSpPr>
        <p:sp>
          <p:nvSpPr>
            <p:cNvPr id="326" name="Google Shape;326;p9"/>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9"/>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9"/>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9"/>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9"/>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9"/>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9"/>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9"/>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9"/>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9"/>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9"/>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9"/>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9"/>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9"/>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9"/>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9"/>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9"/>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9"/>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9"/>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9"/>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9"/>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9"/>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9"/>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9"/>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9"/>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51" name="Google Shape;351;p9"/>
          <p:cNvSpPr txBox="1">
            <a:spLocks noGrp="1"/>
          </p:cNvSpPr>
          <p:nvPr>
            <p:ph type="body" idx="1"/>
          </p:nvPr>
        </p:nvSpPr>
        <p:spPr>
          <a:xfrm>
            <a:off x="4572000" y="1268200"/>
            <a:ext cx="3858600" cy="4321600"/>
          </a:xfrm>
          <a:prstGeom prst="rect">
            <a:avLst/>
          </a:prstGeom>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marL="457200" lvl="0" indent="-317500">
              <a:spcBef>
                <a:spcPts val="0"/>
              </a:spcBef>
              <a:spcAft>
                <a:spcPts val="0"/>
              </a:spcAft>
              <a:buClr>
                <a:schemeClr val="accent2"/>
              </a:buClr>
              <a:buSzPts val="14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352" name="Google Shape;352;p9"/>
          <p:cNvSpPr txBox="1">
            <a:spLocks noGrp="1"/>
          </p:cNvSpPr>
          <p:nvPr>
            <p:ph type="title"/>
          </p:nvPr>
        </p:nvSpPr>
        <p:spPr>
          <a:xfrm flipH="1">
            <a:off x="799350" y="2026972"/>
            <a:ext cx="2949900" cy="7940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4300"/>
              <a:buNone/>
              <a:defRPr sz="47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353" name="Google Shape;353;p9"/>
          <p:cNvSpPr txBox="1">
            <a:spLocks noGrp="1"/>
          </p:cNvSpPr>
          <p:nvPr>
            <p:ph type="subTitle" idx="2"/>
          </p:nvPr>
        </p:nvSpPr>
        <p:spPr>
          <a:xfrm flipH="1">
            <a:off x="799825" y="3110939"/>
            <a:ext cx="2949900" cy="1852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354" name="Google Shape;354;p9"/>
          <p:cNvSpPr/>
          <p:nvPr/>
        </p:nvSpPr>
        <p:spPr>
          <a:xfrm>
            <a:off x="2180326" y="666785"/>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9"/>
          <p:cNvSpPr/>
          <p:nvPr/>
        </p:nvSpPr>
        <p:spPr>
          <a:xfrm>
            <a:off x="1689363" y="62329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9"/>
          <p:cNvSpPr/>
          <p:nvPr/>
        </p:nvSpPr>
        <p:spPr>
          <a:xfrm>
            <a:off x="231975" y="3853867"/>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7" name="Google Shape;357;p9"/>
          <p:cNvSpPr/>
          <p:nvPr/>
        </p:nvSpPr>
        <p:spPr>
          <a:xfrm>
            <a:off x="8724913" y="2483101"/>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8" name="Google Shape;358;p9"/>
          <p:cNvSpPr/>
          <p:nvPr/>
        </p:nvSpPr>
        <p:spPr>
          <a:xfrm>
            <a:off x="3535475" y="1428934"/>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9"/>
          <p:cNvSpPr/>
          <p:nvPr/>
        </p:nvSpPr>
        <p:spPr>
          <a:xfrm>
            <a:off x="8557801" y="62329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9"/>
          <p:cNvSpPr/>
          <p:nvPr/>
        </p:nvSpPr>
        <p:spPr>
          <a:xfrm>
            <a:off x="5936939" y="60444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61" name="Google Shape;361;p9"/>
          <p:cNvGrpSpPr/>
          <p:nvPr/>
        </p:nvGrpSpPr>
        <p:grpSpPr>
          <a:xfrm>
            <a:off x="2118825" y="5535151"/>
            <a:ext cx="311900" cy="419600"/>
            <a:chOff x="8571050" y="1873050"/>
            <a:chExt cx="311900" cy="314700"/>
          </a:xfrm>
        </p:grpSpPr>
        <p:sp>
          <p:nvSpPr>
            <p:cNvPr id="362" name="Google Shape;362;p9"/>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9"/>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9"/>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9"/>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6" name="Google Shape;366;p9"/>
          <p:cNvGrpSpPr/>
          <p:nvPr/>
        </p:nvGrpSpPr>
        <p:grpSpPr>
          <a:xfrm>
            <a:off x="347726" y="1110901"/>
            <a:ext cx="730975" cy="318033"/>
            <a:chOff x="3798300" y="2287225"/>
            <a:chExt cx="730975" cy="238525"/>
          </a:xfrm>
        </p:grpSpPr>
        <p:sp>
          <p:nvSpPr>
            <p:cNvPr id="367" name="Google Shape;367;p9"/>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8" name="Google Shape;368;p9"/>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9" name="Google Shape;369;p9"/>
          <p:cNvGrpSpPr/>
          <p:nvPr/>
        </p:nvGrpSpPr>
        <p:grpSpPr>
          <a:xfrm>
            <a:off x="6077875" y="614467"/>
            <a:ext cx="529900" cy="199133"/>
            <a:chOff x="3898800" y="2624300"/>
            <a:chExt cx="529900" cy="149350"/>
          </a:xfrm>
        </p:grpSpPr>
        <p:sp>
          <p:nvSpPr>
            <p:cNvPr id="370" name="Google Shape;370;p9"/>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9"/>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6422239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72"/>
        <p:cNvGrpSpPr/>
        <p:nvPr/>
      </p:nvGrpSpPr>
      <p:grpSpPr>
        <a:xfrm>
          <a:off x="0" y="0"/>
          <a:ext cx="0" cy="0"/>
          <a:chOff x="0" y="0"/>
          <a:chExt cx="0" cy="0"/>
        </a:xfrm>
      </p:grpSpPr>
      <p:sp>
        <p:nvSpPr>
          <p:cNvPr id="373" name="Google Shape;373;p10"/>
          <p:cNvSpPr txBox="1">
            <a:spLocks noGrp="1"/>
          </p:cNvSpPr>
          <p:nvPr>
            <p:ph type="body" idx="1"/>
          </p:nvPr>
        </p:nvSpPr>
        <p:spPr>
          <a:xfrm>
            <a:off x="1043150" y="580733"/>
            <a:ext cx="2332800" cy="33060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4100">
                <a:latin typeface="Dancing Script"/>
                <a:ea typeface="Dancing Script"/>
                <a:cs typeface="Dancing Script"/>
                <a:sym typeface="Dancing Script"/>
              </a:defRPr>
            </a:lvl1pPr>
          </a:lstStyle>
          <a:p>
            <a:pPr lvl="0"/>
            <a:r>
              <a:rPr lang="en-US"/>
              <a:t>Click to edit Master text styles</a:t>
            </a:r>
          </a:p>
        </p:txBody>
      </p:sp>
      <p:sp>
        <p:nvSpPr>
          <p:cNvPr id="374" name="Google Shape;374;p10"/>
          <p:cNvSpPr/>
          <p:nvPr/>
        </p:nvSpPr>
        <p:spPr>
          <a:xfrm>
            <a:off x="7238276" y="1671434"/>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10"/>
          <p:cNvSpPr/>
          <p:nvPr/>
        </p:nvSpPr>
        <p:spPr>
          <a:xfrm>
            <a:off x="8765601" y="48952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10"/>
          <p:cNvSpPr/>
          <p:nvPr/>
        </p:nvSpPr>
        <p:spPr>
          <a:xfrm>
            <a:off x="3877275" y="33718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7" name="Google Shape;377;p10"/>
          <p:cNvSpPr/>
          <p:nvPr/>
        </p:nvSpPr>
        <p:spPr>
          <a:xfrm>
            <a:off x="376500" y="1700567"/>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8" name="Google Shape;378;p10"/>
          <p:cNvSpPr/>
          <p:nvPr/>
        </p:nvSpPr>
        <p:spPr>
          <a:xfrm>
            <a:off x="5109563" y="570551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9" name="Google Shape;379;p10"/>
          <p:cNvSpPr/>
          <p:nvPr/>
        </p:nvSpPr>
        <p:spPr>
          <a:xfrm>
            <a:off x="5363101" y="3813151"/>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0" name="Google Shape;380;p10"/>
          <p:cNvSpPr/>
          <p:nvPr/>
        </p:nvSpPr>
        <p:spPr>
          <a:xfrm>
            <a:off x="3760114" y="92773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1" name="Google Shape;381;p10"/>
          <p:cNvSpPr/>
          <p:nvPr/>
        </p:nvSpPr>
        <p:spPr>
          <a:xfrm>
            <a:off x="1637489" y="6186951"/>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10"/>
          <p:cNvGrpSpPr/>
          <p:nvPr/>
        </p:nvGrpSpPr>
        <p:grpSpPr>
          <a:xfrm>
            <a:off x="256000" y="3657067"/>
            <a:ext cx="311900" cy="419600"/>
            <a:chOff x="8571050" y="1873050"/>
            <a:chExt cx="311900" cy="314700"/>
          </a:xfrm>
        </p:grpSpPr>
        <p:sp>
          <p:nvSpPr>
            <p:cNvPr id="383" name="Google Shape;383;p10"/>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10"/>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10"/>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10"/>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87" name="Google Shape;387;p10"/>
          <p:cNvGrpSpPr/>
          <p:nvPr/>
        </p:nvGrpSpPr>
        <p:grpSpPr>
          <a:xfrm flipH="1">
            <a:off x="1503200" y="5239700"/>
            <a:ext cx="529900" cy="199133"/>
            <a:chOff x="3898800" y="2624300"/>
            <a:chExt cx="529900" cy="149350"/>
          </a:xfrm>
        </p:grpSpPr>
        <p:sp>
          <p:nvSpPr>
            <p:cNvPr id="388" name="Google Shape;388;p10"/>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10"/>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90" name="Google Shape;390;p10"/>
          <p:cNvGrpSpPr/>
          <p:nvPr/>
        </p:nvGrpSpPr>
        <p:grpSpPr>
          <a:xfrm>
            <a:off x="7053975" y="476685"/>
            <a:ext cx="581325" cy="225967"/>
            <a:chOff x="5393300" y="2420750"/>
            <a:chExt cx="581325" cy="169475"/>
          </a:xfrm>
        </p:grpSpPr>
        <p:sp>
          <p:nvSpPr>
            <p:cNvPr id="391" name="Google Shape;391;p10"/>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10"/>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7478143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93"/>
        <p:cNvGrpSpPr/>
        <p:nvPr/>
      </p:nvGrpSpPr>
      <p:grpSpPr>
        <a:xfrm>
          <a:off x="0" y="0"/>
          <a:ext cx="0" cy="0"/>
          <a:chOff x="0" y="0"/>
          <a:chExt cx="0" cy="0"/>
        </a:xfrm>
      </p:grpSpPr>
      <p:sp>
        <p:nvSpPr>
          <p:cNvPr id="394" name="Google Shape;394;p11"/>
          <p:cNvSpPr txBox="1">
            <a:spLocks noGrp="1"/>
          </p:cNvSpPr>
          <p:nvPr>
            <p:ph type="title" hasCustomPrompt="1"/>
          </p:nvPr>
        </p:nvSpPr>
        <p:spPr>
          <a:xfrm>
            <a:off x="1353150" y="1773833"/>
            <a:ext cx="6437700" cy="23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95" name="Google Shape;395;p11"/>
          <p:cNvSpPr txBox="1">
            <a:spLocks noGrp="1"/>
          </p:cNvSpPr>
          <p:nvPr>
            <p:ph type="body" idx="1"/>
          </p:nvPr>
        </p:nvSpPr>
        <p:spPr>
          <a:xfrm>
            <a:off x="2032950" y="4270200"/>
            <a:ext cx="5078100" cy="580000"/>
          </a:xfrm>
          <a:prstGeom prst="rect">
            <a:avLst/>
          </a:prstGeom>
          <a:ln w="9525" cap="flat" cmpd="sng">
            <a:solidFill>
              <a:schemeClr val="dk1"/>
            </a:solidFill>
            <a:prstDash val="lgDash"/>
            <a:round/>
            <a:headEnd type="none" w="sm" len="sm"/>
            <a:tailEnd type="none" w="sm" len="sm"/>
          </a:ln>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6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pPr lvl="0"/>
            <a:r>
              <a:rPr lang="en-US"/>
              <a:t>Click to edit Master text styles</a:t>
            </a:r>
          </a:p>
        </p:txBody>
      </p:sp>
      <p:grpSp>
        <p:nvGrpSpPr>
          <p:cNvPr id="396" name="Google Shape;396;p11"/>
          <p:cNvGrpSpPr/>
          <p:nvPr/>
        </p:nvGrpSpPr>
        <p:grpSpPr>
          <a:xfrm>
            <a:off x="96" y="33"/>
            <a:ext cx="9143969" cy="6857928"/>
            <a:chOff x="95" y="25"/>
            <a:chExt cx="9143969" cy="5143446"/>
          </a:xfrm>
        </p:grpSpPr>
        <p:sp>
          <p:nvSpPr>
            <p:cNvPr id="397" name="Google Shape;397;p11"/>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11"/>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11"/>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11"/>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11"/>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11"/>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11"/>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11"/>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11"/>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11"/>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11"/>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11"/>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11"/>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11"/>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11"/>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11"/>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11"/>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11"/>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11"/>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11"/>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11"/>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11"/>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11"/>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11"/>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11"/>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422" name="Google Shape;422;p11"/>
          <p:cNvSpPr/>
          <p:nvPr/>
        </p:nvSpPr>
        <p:spPr>
          <a:xfrm>
            <a:off x="2873851" y="842718"/>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11"/>
          <p:cNvSpPr/>
          <p:nvPr/>
        </p:nvSpPr>
        <p:spPr>
          <a:xfrm>
            <a:off x="3311926" y="61439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11"/>
          <p:cNvSpPr/>
          <p:nvPr/>
        </p:nvSpPr>
        <p:spPr>
          <a:xfrm>
            <a:off x="478575" y="3650301"/>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11"/>
          <p:cNvSpPr/>
          <p:nvPr/>
        </p:nvSpPr>
        <p:spPr>
          <a:xfrm>
            <a:off x="7985113" y="326596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11"/>
          <p:cNvSpPr/>
          <p:nvPr/>
        </p:nvSpPr>
        <p:spPr>
          <a:xfrm>
            <a:off x="353075" y="8862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11"/>
          <p:cNvSpPr/>
          <p:nvPr/>
        </p:nvSpPr>
        <p:spPr>
          <a:xfrm>
            <a:off x="7653576" y="5820634"/>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11"/>
          <p:cNvSpPr/>
          <p:nvPr/>
        </p:nvSpPr>
        <p:spPr>
          <a:xfrm>
            <a:off x="5784289" y="59367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29" name="Google Shape;429;p11"/>
          <p:cNvGrpSpPr/>
          <p:nvPr/>
        </p:nvGrpSpPr>
        <p:grpSpPr>
          <a:xfrm>
            <a:off x="8430775" y="4617651"/>
            <a:ext cx="311900" cy="419600"/>
            <a:chOff x="8571050" y="1873050"/>
            <a:chExt cx="311900" cy="314700"/>
          </a:xfrm>
        </p:grpSpPr>
        <p:sp>
          <p:nvSpPr>
            <p:cNvPr id="430" name="Google Shape;430;p11"/>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11"/>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11"/>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11"/>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34" name="Google Shape;434;p11"/>
          <p:cNvGrpSpPr/>
          <p:nvPr/>
        </p:nvGrpSpPr>
        <p:grpSpPr>
          <a:xfrm>
            <a:off x="1669875" y="5724351"/>
            <a:ext cx="311900" cy="419600"/>
            <a:chOff x="8571050" y="1873050"/>
            <a:chExt cx="311900" cy="314700"/>
          </a:xfrm>
        </p:grpSpPr>
        <p:sp>
          <p:nvSpPr>
            <p:cNvPr id="435" name="Google Shape;435;p11"/>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11"/>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11"/>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11"/>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39" name="Google Shape;439;p11"/>
          <p:cNvGrpSpPr/>
          <p:nvPr/>
        </p:nvGrpSpPr>
        <p:grpSpPr>
          <a:xfrm>
            <a:off x="1091476" y="1820367"/>
            <a:ext cx="730975" cy="318033"/>
            <a:chOff x="3798300" y="2287225"/>
            <a:chExt cx="730975" cy="238525"/>
          </a:xfrm>
        </p:grpSpPr>
        <p:sp>
          <p:nvSpPr>
            <p:cNvPr id="440" name="Google Shape;440;p11"/>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11"/>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42" name="Google Shape;442;p11"/>
          <p:cNvGrpSpPr/>
          <p:nvPr/>
        </p:nvGrpSpPr>
        <p:grpSpPr>
          <a:xfrm>
            <a:off x="6399800" y="643584"/>
            <a:ext cx="529900" cy="199133"/>
            <a:chOff x="3898800" y="2624300"/>
            <a:chExt cx="529900" cy="149350"/>
          </a:xfrm>
        </p:grpSpPr>
        <p:sp>
          <p:nvSpPr>
            <p:cNvPr id="443" name="Google Shape;443;p11"/>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11"/>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3574387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5"/>
        <p:cNvGrpSpPr/>
        <p:nvPr/>
      </p:nvGrpSpPr>
      <p:grpSpPr>
        <a:xfrm>
          <a:off x="0" y="0"/>
          <a:ext cx="0" cy="0"/>
          <a:chOff x="0" y="0"/>
          <a:chExt cx="0" cy="0"/>
        </a:xfrm>
      </p:grpSpPr>
    </p:spTree>
    <p:extLst>
      <p:ext uri="{BB962C8B-B14F-4D97-AF65-F5344CB8AC3E}">
        <p14:creationId xmlns:p14="http://schemas.microsoft.com/office/powerpoint/2010/main" val="37602524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46"/>
        <p:cNvGrpSpPr/>
        <p:nvPr/>
      </p:nvGrpSpPr>
      <p:grpSpPr>
        <a:xfrm>
          <a:off x="0" y="0"/>
          <a:ext cx="0" cy="0"/>
          <a:chOff x="0" y="0"/>
          <a:chExt cx="0" cy="0"/>
        </a:xfrm>
      </p:grpSpPr>
      <p:grpSp>
        <p:nvGrpSpPr>
          <p:cNvPr id="447" name="Google Shape;447;p13"/>
          <p:cNvGrpSpPr/>
          <p:nvPr/>
        </p:nvGrpSpPr>
        <p:grpSpPr>
          <a:xfrm>
            <a:off x="96" y="33"/>
            <a:ext cx="9143969" cy="6857928"/>
            <a:chOff x="95" y="25"/>
            <a:chExt cx="9143969" cy="5143446"/>
          </a:xfrm>
        </p:grpSpPr>
        <p:sp>
          <p:nvSpPr>
            <p:cNvPr id="448" name="Google Shape;448;p1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1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1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1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2" name="Google Shape;452;p1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3" name="Google Shape;453;p1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1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1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1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7" name="Google Shape;457;p1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8" name="Google Shape;458;p1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9" name="Google Shape;459;p1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0" name="Google Shape;460;p1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1" name="Google Shape;461;p1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2" name="Google Shape;462;p1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3" name="Google Shape;463;p1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4" name="Google Shape;464;p1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473" name="Google Shape;473;p13"/>
          <p:cNvSpPr txBox="1">
            <a:spLocks noGrp="1"/>
          </p:cNvSpPr>
          <p:nvPr>
            <p:ph type="title"/>
          </p:nvPr>
        </p:nvSpPr>
        <p:spPr>
          <a:xfrm>
            <a:off x="713225" y="718667"/>
            <a:ext cx="7717500" cy="592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300"/>
              <a:buNone/>
              <a:defRPr sz="4300"/>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r>
              <a:rPr lang="en-US"/>
              <a:t>Click to edit Master title style</a:t>
            </a:r>
            <a:endParaRPr/>
          </a:p>
        </p:txBody>
      </p:sp>
      <p:sp>
        <p:nvSpPr>
          <p:cNvPr id="474" name="Google Shape;474;p13"/>
          <p:cNvSpPr txBox="1">
            <a:spLocks noGrp="1"/>
          </p:cNvSpPr>
          <p:nvPr>
            <p:ph type="title" idx="2"/>
          </p:nvPr>
        </p:nvSpPr>
        <p:spPr>
          <a:xfrm>
            <a:off x="2172613" y="2330444"/>
            <a:ext cx="2148600" cy="554000"/>
          </a:xfrm>
          <a:prstGeom prst="rect">
            <a:avLst/>
          </a:prstGeom>
        </p:spPr>
        <p:txBody>
          <a:bodyPr spcFirstLastPara="1" wrap="square" lIns="91425" tIns="91425" rIns="91425" bIns="91425" anchor="ctr" anchorCtr="0">
            <a:noAutofit/>
          </a:bodyPr>
          <a:lstStyle>
            <a:lvl1pPr lvl="0">
              <a:spcBef>
                <a:spcPts val="0"/>
              </a:spcBef>
              <a:spcAft>
                <a:spcPts val="0"/>
              </a:spcAft>
              <a:buSzPts val="4300"/>
              <a:buNone/>
              <a:defRPr sz="3100" b="1">
                <a:highlight>
                  <a:schemeClr val="dk2"/>
                </a:highlight>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r>
              <a:rPr lang="en-US"/>
              <a:t>Click to edit Master title style</a:t>
            </a:r>
            <a:endParaRPr/>
          </a:p>
        </p:txBody>
      </p:sp>
      <p:sp>
        <p:nvSpPr>
          <p:cNvPr id="475" name="Google Shape;475;p13"/>
          <p:cNvSpPr txBox="1">
            <a:spLocks noGrp="1"/>
          </p:cNvSpPr>
          <p:nvPr>
            <p:ph type="subTitle" idx="1"/>
          </p:nvPr>
        </p:nvSpPr>
        <p:spPr>
          <a:xfrm>
            <a:off x="2172625" y="2943944"/>
            <a:ext cx="2223300" cy="7852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476" name="Google Shape;476;p13"/>
          <p:cNvSpPr txBox="1">
            <a:spLocks noGrp="1"/>
          </p:cNvSpPr>
          <p:nvPr>
            <p:ph type="title" idx="3" hasCustomPrompt="1"/>
          </p:nvPr>
        </p:nvSpPr>
        <p:spPr>
          <a:xfrm>
            <a:off x="1132240" y="2401776"/>
            <a:ext cx="839700" cy="107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77" name="Google Shape;477;p13"/>
          <p:cNvSpPr txBox="1">
            <a:spLocks noGrp="1"/>
          </p:cNvSpPr>
          <p:nvPr>
            <p:ph type="title" idx="4"/>
          </p:nvPr>
        </p:nvSpPr>
        <p:spPr>
          <a:xfrm>
            <a:off x="5870188" y="2330444"/>
            <a:ext cx="2148600" cy="5540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478" name="Google Shape;478;p13"/>
          <p:cNvSpPr txBox="1">
            <a:spLocks noGrp="1"/>
          </p:cNvSpPr>
          <p:nvPr>
            <p:ph type="subTitle" idx="5"/>
          </p:nvPr>
        </p:nvSpPr>
        <p:spPr>
          <a:xfrm>
            <a:off x="5870200" y="2943944"/>
            <a:ext cx="2223300" cy="785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79" name="Google Shape;479;p13"/>
          <p:cNvSpPr txBox="1">
            <a:spLocks noGrp="1"/>
          </p:cNvSpPr>
          <p:nvPr>
            <p:ph type="title" idx="6" hasCustomPrompt="1"/>
          </p:nvPr>
        </p:nvSpPr>
        <p:spPr>
          <a:xfrm>
            <a:off x="4842281" y="2401776"/>
            <a:ext cx="839700" cy="107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0" name="Google Shape;480;p13"/>
          <p:cNvSpPr txBox="1">
            <a:spLocks noGrp="1"/>
          </p:cNvSpPr>
          <p:nvPr>
            <p:ph type="title" idx="7"/>
          </p:nvPr>
        </p:nvSpPr>
        <p:spPr>
          <a:xfrm>
            <a:off x="2172613" y="4238111"/>
            <a:ext cx="2148600" cy="5540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481" name="Google Shape;481;p13"/>
          <p:cNvSpPr txBox="1">
            <a:spLocks noGrp="1"/>
          </p:cNvSpPr>
          <p:nvPr>
            <p:ph type="subTitle" idx="8"/>
          </p:nvPr>
        </p:nvSpPr>
        <p:spPr>
          <a:xfrm>
            <a:off x="2172625" y="4851611"/>
            <a:ext cx="2223300" cy="785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82" name="Google Shape;482;p13"/>
          <p:cNvSpPr txBox="1">
            <a:spLocks noGrp="1"/>
          </p:cNvSpPr>
          <p:nvPr>
            <p:ph type="title" idx="9" hasCustomPrompt="1"/>
          </p:nvPr>
        </p:nvSpPr>
        <p:spPr>
          <a:xfrm>
            <a:off x="1132240" y="4287092"/>
            <a:ext cx="839700" cy="107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3" name="Google Shape;483;p13"/>
          <p:cNvSpPr txBox="1">
            <a:spLocks noGrp="1"/>
          </p:cNvSpPr>
          <p:nvPr>
            <p:ph type="title" idx="13"/>
          </p:nvPr>
        </p:nvSpPr>
        <p:spPr>
          <a:xfrm>
            <a:off x="5870188" y="4238111"/>
            <a:ext cx="2148600" cy="5540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484" name="Google Shape;484;p13"/>
          <p:cNvSpPr txBox="1">
            <a:spLocks noGrp="1"/>
          </p:cNvSpPr>
          <p:nvPr>
            <p:ph type="subTitle" idx="14"/>
          </p:nvPr>
        </p:nvSpPr>
        <p:spPr>
          <a:xfrm>
            <a:off x="5870200" y="4851611"/>
            <a:ext cx="2223300" cy="785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85" name="Google Shape;485;p13"/>
          <p:cNvSpPr txBox="1">
            <a:spLocks noGrp="1"/>
          </p:cNvSpPr>
          <p:nvPr>
            <p:ph type="title" idx="15" hasCustomPrompt="1"/>
          </p:nvPr>
        </p:nvSpPr>
        <p:spPr>
          <a:xfrm>
            <a:off x="4842281" y="4287092"/>
            <a:ext cx="839700" cy="107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6" name="Google Shape;486;p13"/>
          <p:cNvSpPr/>
          <p:nvPr/>
        </p:nvSpPr>
        <p:spPr>
          <a:xfrm>
            <a:off x="4857501" y="64018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3"/>
          <p:cNvSpPr/>
          <p:nvPr/>
        </p:nvSpPr>
        <p:spPr>
          <a:xfrm>
            <a:off x="1055051" y="62944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3"/>
          <p:cNvSpPr/>
          <p:nvPr/>
        </p:nvSpPr>
        <p:spPr>
          <a:xfrm>
            <a:off x="2248825" y="1045267"/>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3"/>
          <p:cNvSpPr/>
          <p:nvPr/>
        </p:nvSpPr>
        <p:spPr>
          <a:xfrm>
            <a:off x="368488" y="4428752"/>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3"/>
          <p:cNvSpPr/>
          <p:nvPr/>
        </p:nvSpPr>
        <p:spPr>
          <a:xfrm>
            <a:off x="8261475" y="1159552"/>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3"/>
          <p:cNvSpPr/>
          <p:nvPr/>
        </p:nvSpPr>
        <p:spPr>
          <a:xfrm>
            <a:off x="7064301" y="7186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3"/>
          <p:cNvSpPr/>
          <p:nvPr/>
        </p:nvSpPr>
        <p:spPr>
          <a:xfrm>
            <a:off x="454126" y="2055767"/>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93" name="Google Shape;493;p13"/>
          <p:cNvGrpSpPr/>
          <p:nvPr/>
        </p:nvGrpSpPr>
        <p:grpSpPr>
          <a:xfrm>
            <a:off x="8274825" y="6223817"/>
            <a:ext cx="311900" cy="419600"/>
            <a:chOff x="8571050" y="1873050"/>
            <a:chExt cx="311900" cy="314700"/>
          </a:xfrm>
        </p:grpSpPr>
        <p:sp>
          <p:nvSpPr>
            <p:cNvPr id="494" name="Google Shape;494;p13"/>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3"/>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3"/>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3"/>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98" name="Google Shape;498;p13"/>
          <p:cNvGrpSpPr/>
          <p:nvPr/>
        </p:nvGrpSpPr>
        <p:grpSpPr>
          <a:xfrm flipH="1">
            <a:off x="7699750" y="2409285"/>
            <a:ext cx="730975" cy="318033"/>
            <a:chOff x="3798300" y="2287225"/>
            <a:chExt cx="730975" cy="238525"/>
          </a:xfrm>
        </p:grpSpPr>
        <p:sp>
          <p:nvSpPr>
            <p:cNvPr id="499" name="Google Shape;499;p13"/>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3"/>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01" name="Google Shape;501;p13"/>
          <p:cNvGrpSpPr/>
          <p:nvPr/>
        </p:nvGrpSpPr>
        <p:grpSpPr>
          <a:xfrm flipH="1">
            <a:off x="1806525" y="6248584"/>
            <a:ext cx="529900" cy="199133"/>
            <a:chOff x="3898800" y="2624300"/>
            <a:chExt cx="529900" cy="149350"/>
          </a:xfrm>
        </p:grpSpPr>
        <p:sp>
          <p:nvSpPr>
            <p:cNvPr id="502" name="Google Shape;502;p13"/>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3"/>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7446461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04"/>
        <p:cNvGrpSpPr/>
        <p:nvPr/>
      </p:nvGrpSpPr>
      <p:grpSpPr>
        <a:xfrm>
          <a:off x="0" y="0"/>
          <a:ext cx="0" cy="0"/>
          <a:chOff x="0" y="0"/>
          <a:chExt cx="0" cy="0"/>
        </a:xfrm>
      </p:grpSpPr>
      <p:grpSp>
        <p:nvGrpSpPr>
          <p:cNvPr id="505" name="Google Shape;505;p14"/>
          <p:cNvGrpSpPr/>
          <p:nvPr/>
        </p:nvGrpSpPr>
        <p:grpSpPr>
          <a:xfrm>
            <a:off x="96" y="33"/>
            <a:ext cx="9143969" cy="6857928"/>
            <a:chOff x="95" y="25"/>
            <a:chExt cx="9143969" cy="5143446"/>
          </a:xfrm>
        </p:grpSpPr>
        <p:sp>
          <p:nvSpPr>
            <p:cNvPr id="506" name="Google Shape;506;p14"/>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4"/>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4"/>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4"/>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4"/>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4"/>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4"/>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4"/>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4"/>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4"/>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4"/>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4"/>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4"/>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4"/>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4"/>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4"/>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4"/>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4"/>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4"/>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4"/>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4"/>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4"/>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8" name="Google Shape;528;p14"/>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9" name="Google Shape;529;p14"/>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4"/>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31" name="Google Shape;531;p14"/>
          <p:cNvSpPr txBox="1">
            <a:spLocks noGrp="1"/>
          </p:cNvSpPr>
          <p:nvPr>
            <p:ph type="title"/>
          </p:nvPr>
        </p:nvSpPr>
        <p:spPr>
          <a:xfrm>
            <a:off x="850149" y="3573967"/>
            <a:ext cx="2415300" cy="55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532" name="Google Shape;532;p14"/>
          <p:cNvSpPr txBox="1">
            <a:spLocks noGrp="1"/>
          </p:cNvSpPr>
          <p:nvPr>
            <p:ph type="subTitle" idx="1"/>
          </p:nvPr>
        </p:nvSpPr>
        <p:spPr>
          <a:xfrm>
            <a:off x="850150" y="4301501"/>
            <a:ext cx="2415300" cy="1171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533" name="Google Shape;533;p14"/>
          <p:cNvSpPr txBox="1">
            <a:spLocks noGrp="1"/>
          </p:cNvSpPr>
          <p:nvPr>
            <p:ph type="title" idx="2"/>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534" name="Google Shape;534;p14"/>
          <p:cNvSpPr txBox="1">
            <a:spLocks noGrp="1"/>
          </p:cNvSpPr>
          <p:nvPr>
            <p:ph type="title" idx="3"/>
          </p:nvPr>
        </p:nvSpPr>
        <p:spPr>
          <a:xfrm>
            <a:off x="3364436" y="3573967"/>
            <a:ext cx="2415300" cy="55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535" name="Google Shape;535;p14"/>
          <p:cNvSpPr txBox="1">
            <a:spLocks noGrp="1"/>
          </p:cNvSpPr>
          <p:nvPr>
            <p:ph type="subTitle" idx="4"/>
          </p:nvPr>
        </p:nvSpPr>
        <p:spPr>
          <a:xfrm>
            <a:off x="3364438" y="4301501"/>
            <a:ext cx="2415300" cy="1171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536" name="Google Shape;536;p14"/>
          <p:cNvSpPr txBox="1">
            <a:spLocks noGrp="1"/>
          </p:cNvSpPr>
          <p:nvPr>
            <p:ph type="title" idx="5"/>
          </p:nvPr>
        </p:nvSpPr>
        <p:spPr>
          <a:xfrm>
            <a:off x="5878749" y="3573967"/>
            <a:ext cx="2415300" cy="55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537" name="Google Shape;537;p14"/>
          <p:cNvSpPr txBox="1">
            <a:spLocks noGrp="1"/>
          </p:cNvSpPr>
          <p:nvPr>
            <p:ph type="subTitle" idx="6"/>
          </p:nvPr>
        </p:nvSpPr>
        <p:spPr>
          <a:xfrm>
            <a:off x="5878750" y="4301501"/>
            <a:ext cx="2415300" cy="1171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538" name="Google Shape;538;p14"/>
          <p:cNvSpPr/>
          <p:nvPr/>
        </p:nvSpPr>
        <p:spPr>
          <a:xfrm>
            <a:off x="4857501" y="64018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9" name="Google Shape;539;p14"/>
          <p:cNvSpPr/>
          <p:nvPr/>
        </p:nvSpPr>
        <p:spPr>
          <a:xfrm>
            <a:off x="850151" y="62238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0" name="Google Shape;540;p14"/>
          <p:cNvSpPr/>
          <p:nvPr/>
        </p:nvSpPr>
        <p:spPr>
          <a:xfrm>
            <a:off x="2248825" y="1045267"/>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1" name="Google Shape;541;p14"/>
          <p:cNvSpPr/>
          <p:nvPr/>
        </p:nvSpPr>
        <p:spPr>
          <a:xfrm>
            <a:off x="368488" y="4428752"/>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2" name="Google Shape;542;p14"/>
          <p:cNvSpPr/>
          <p:nvPr/>
        </p:nvSpPr>
        <p:spPr>
          <a:xfrm>
            <a:off x="8318688" y="906685"/>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3" name="Google Shape;543;p14"/>
          <p:cNvSpPr/>
          <p:nvPr/>
        </p:nvSpPr>
        <p:spPr>
          <a:xfrm>
            <a:off x="7064301" y="7186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4" name="Google Shape;544;p14"/>
          <p:cNvSpPr/>
          <p:nvPr/>
        </p:nvSpPr>
        <p:spPr>
          <a:xfrm>
            <a:off x="454126" y="2055767"/>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5" name="Google Shape;545;p14"/>
          <p:cNvGrpSpPr/>
          <p:nvPr/>
        </p:nvGrpSpPr>
        <p:grpSpPr>
          <a:xfrm>
            <a:off x="8216100" y="5984051"/>
            <a:ext cx="311900" cy="419600"/>
            <a:chOff x="8571050" y="1873050"/>
            <a:chExt cx="311900" cy="314700"/>
          </a:xfrm>
        </p:grpSpPr>
        <p:sp>
          <p:nvSpPr>
            <p:cNvPr id="546" name="Google Shape;546;p14"/>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4"/>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4"/>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4"/>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50" name="Google Shape;550;p14"/>
          <p:cNvGrpSpPr/>
          <p:nvPr/>
        </p:nvGrpSpPr>
        <p:grpSpPr>
          <a:xfrm flipH="1">
            <a:off x="8122501" y="2211201"/>
            <a:ext cx="730975" cy="318033"/>
            <a:chOff x="3798300" y="2287225"/>
            <a:chExt cx="730975" cy="238525"/>
          </a:xfrm>
        </p:grpSpPr>
        <p:sp>
          <p:nvSpPr>
            <p:cNvPr id="551" name="Google Shape;551;p14"/>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4"/>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53" name="Google Shape;553;p14"/>
          <p:cNvGrpSpPr/>
          <p:nvPr/>
        </p:nvGrpSpPr>
        <p:grpSpPr>
          <a:xfrm flipH="1">
            <a:off x="2248825" y="6378634"/>
            <a:ext cx="529900" cy="199133"/>
            <a:chOff x="3898800" y="2624300"/>
            <a:chExt cx="529900" cy="149350"/>
          </a:xfrm>
        </p:grpSpPr>
        <p:sp>
          <p:nvSpPr>
            <p:cNvPr id="554" name="Google Shape;554;p14"/>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4"/>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3473031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556"/>
        <p:cNvGrpSpPr/>
        <p:nvPr/>
      </p:nvGrpSpPr>
      <p:grpSpPr>
        <a:xfrm>
          <a:off x="0" y="0"/>
          <a:ext cx="0" cy="0"/>
          <a:chOff x="0" y="0"/>
          <a:chExt cx="0" cy="0"/>
        </a:xfrm>
      </p:grpSpPr>
      <p:grpSp>
        <p:nvGrpSpPr>
          <p:cNvPr id="557" name="Google Shape;557;p15"/>
          <p:cNvGrpSpPr/>
          <p:nvPr/>
        </p:nvGrpSpPr>
        <p:grpSpPr>
          <a:xfrm>
            <a:off x="96" y="33"/>
            <a:ext cx="9143969" cy="6857928"/>
            <a:chOff x="95" y="25"/>
            <a:chExt cx="9143969" cy="5143446"/>
          </a:xfrm>
        </p:grpSpPr>
        <p:sp>
          <p:nvSpPr>
            <p:cNvPr id="558" name="Google Shape;558;p15"/>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5"/>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5"/>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5"/>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5"/>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5"/>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5"/>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5"/>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5"/>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5"/>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5"/>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5"/>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5"/>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5"/>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5"/>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5"/>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5"/>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5"/>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5"/>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5"/>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5"/>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5"/>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5"/>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5"/>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5"/>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83" name="Google Shape;583;p15"/>
          <p:cNvSpPr txBox="1">
            <a:spLocks noGrp="1"/>
          </p:cNvSpPr>
          <p:nvPr>
            <p:ph type="title"/>
          </p:nvPr>
        </p:nvSpPr>
        <p:spPr>
          <a:xfrm>
            <a:off x="850149" y="4215056"/>
            <a:ext cx="2415300" cy="55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584" name="Google Shape;584;p15"/>
          <p:cNvSpPr txBox="1">
            <a:spLocks noGrp="1"/>
          </p:cNvSpPr>
          <p:nvPr>
            <p:ph type="subTitle" idx="1"/>
          </p:nvPr>
        </p:nvSpPr>
        <p:spPr>
          <a:xfrm>
            <a:off x="850150" y="4825289"/>
            <a:ext cx="2415300" cy="829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585" name="Google Shape;585;p15"/>
          <p:cNvSpPr txBox="1">
            <a:spLocks noGrp="1"/>
          </p:cNvSpPr>
          <p:nvPr>
            <p:ph type="title" idx="2"/>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45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586" name="Google Shape;586;p15"/>
          <p:cNvSpPr txBox="1">
            <a:spLocks noGrp="1"/>
          </p:cNvSpPr>
          <p:nvPr>
            <p:ph type="title" idx="3"/>
          </p:nvPr>
        </p:nvSpPr>
        <p:spPr>
          <a:xfrm>
            <a:off x="3364436" y="4215056"/>
            <a:ext cx="2415300" cy="55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587" name="Google Shape;587;p15"/>
          <p:cNvSpPr txBox="1">
            <a:spLocks noGrp="1"/>
          </p:cNvSpPr>
          <p:nvPr>
            <p:ph type="subTitle" idx="4"/>
          </p:nvPr>
        </p:nvSpPr>
        <p:spPr>
          <a:xfrm>
            <a:off x="3364438" y="4825289"/>
            <a:ext cx="2415300" cy="829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588" name="Google Shape;588;p15"/>
          <p:cNvSpPr txBox="1">
            <a:spLocks noGrp="1"/>
          </p:cNvSpPr>
          <p:nvPr>
            <p:ph type="title" idx="5"/>
          </p:nvPr>
        </p:nvSpPr>
        <p:spPr>
          <a:xfrm>
            <a:off x="5878749" y="4215056"/>
            <a:ext cx="2415300" cy="55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589" name="Google Shape;589;p15"/>
          <p:cNvSpPr txBox="1">
            <a:spLocks noGrp="1"/>
          </p:cNvSpPr>
          <p:nvPr>
            <p:ph type="subTitle" idx="6"/>
          </p:nvPr>
        </p:nvSpPr>
        <p:spPr>
          <a:xfrm>
            <a:off x="5878750" y="4825289"/>
            <a:ext cx="2415300" cy="829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590" name="Google Shape;590;p15"/>
          <p:cNvSpPr/>
          <p:nvPr/>
        </p:nvSpPr>
        <p:spPr>
          <a:xfrm>
            <a:off x="326076" y="59912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5"/>
          <p:cNvSpPr/>
          <p:nvPr/>
        </p:nvSpPr>
        <p:spPr>
          <a:xfrm>
            <a:off x="7443301" y="64279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5"/>
          <p:cNvSpPr/>
          <p:nvPr/>
        </p:nvSpPr>
        <p:spPr>
          <a:xfrm>
            <a:off x="8040500" y="8439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5"/>
          <p:cNvSpPr/>
          <p:nvPr/>
        </p:nvSpPr>
        <p:spPr>
          <a:xfrm>
            <a:off x="435350" y="21845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5"/>
          <p:cNvSpPr/>
          <p:nvPr/>
        </p:nvSpPr>
        <p:spPr>
          <a:xfrm>
            <a:off x="2924575" y="61439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5"/>
          <p:cNvSpPr/>
          <p:nvPr/>
        </p:nvSpPr>
        <p:spPr>
          <a:xfrm>
            <a:off x="8493876" y="54763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96" name="Google Shape;596;p15"/>
          <p:cNvGrpSpPr/>
          <p:nvPr/>
        </p:nvGrpSpPr>
        <p:grpSpPr>
          <a:xfrm>
            <a:off x="224750" y="3475417"/>
            <a:ext cx="311900" cy="419600"/>
            <a:chOff x="8571050" y="1873050"/>
            <a:chExt cx="311900" cy="314700"/>
          </a:xfrm>
        </p:grpSpPr>
        <p:sp>
          <p:nvSpPr>
            <p:cNvPr id="597" name="Google Shape;597;p15"/>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5"/>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5"/>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5"/>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01" name="Google Shape;601;p15"/>
          <p:cNvGrpSpPr/>
          <p:nvPr/>
        </p:nvGrpSpPr>
        <p:grpSpPr>
          <a:xfrm rot="8927671" flipH="1">
            <a:off x="8064758" y="2010669"/>
            <a:ext cx="288970" cy="232463"/>
            <a:chOff x="4177750" y="2899175"/>
            <a:chExt cx="288975" cy="174350"/>
          </a:xfrm>
        </p:grpSpPr>
        <p:sp>
          <p:nvSpPr>
            <p:cNvPr id="602" name="Google Shape;602;p15"/>
            <p:cNvSpPr/>
            <p:nvPr/>
          </p:nvSpPr>
          <p:spPr>
            <a:xfrm>
              <a:off x="4177750" y="2920450"/>
              <a:ext cx="250650" cy="153075"/>
            </a:xfrm>
            <a:custGeom>
              <a:avLst/>
              <a:gdLst/>
              <a:ahLst/>
              <a:cxnLst/>
              <a:rect l="l" t="t" r="r" b="b"/>
              <a:pathLst>
                <a:path w="10026" h="6123" extrusionOk="0">
                  <a:moveTo>
                    <a:pt x="626" y="0"/>
                  </a:moveTo>
                  <a:cubicBezTo>
                    <a:pt x="321" y="0"/>
                    <a:pt x="0" y="351"/>
                    <a:pt x="183" y="718"/>
                  </a:cubicBezTo>
                  <a:cubicBezTo>
                    <a:pt x="1174" y="2864"/>
                    <a:pt x="2361" y="6123"/>
                    <a:pt x="5266" y="6123"/>
                  </a:cubicBezTo>
                  <a:cubicBezTo>
                    <a:pt x="5295" y="6123"/>
                    <a:pt x="5324" y="6122"/>
                    <a:pt x="5354" y="6122"/>
                  </a:cubicBezTo>
                  <a:cubicBezTo>
                    <a:pt x="8289" y="6055"/>
                    <a:pt x="9223" y="2853"/>
                    <a:pt x="9924" y="584"/>
                  </a:cubicBezTo>
                  <a:cubicBezTo>
                    <a:pt x="10026" y="237"/>
                    <a:pt x="9728" y="3"/>
                    <a:pt x="9444" y="3"/>
                  </a:cubicBezTo>
                  <a:cubicBezTo>
                    <a:pt x="9263" y="3"/>
                    <a:pt x="9088" y="97"/>
                    <a:pt x="9023" y="317"/>
                  </a:cubicBezTo>
                  <a:cubicBezTo>
                    <a:pt x="8656" y="1485"/>
                    <a:pt x="8356" y="2686"/>
                    <a:pt x="7689" y="3653"/>
                  </a:cubicBezTo>
                  <a:cubicBezTo>
                    <a:pt x="7122" y="4487"/>
                    <a:pt x="6221" y="5188"/>
                    <a:pt x="5187" y="5188"/>
                  </a:cubicBezTo>
                  <a:cubicBezTo>
                    <a:pt x="2785" y="5121"/>
                    <a:pt x="1785" y="2019"/>
                    <a:pt x="984" y="251"/>
                  </a:cubicBezTo>
                  <a:cubicBezTo>
                    <a:pt x="900" y="73"/>
                    <a:pt x="765"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5"/>
            <p:cNvSpPr/>
            <p:nvPr/>
          </p:nvSpPr>
          <p:spPr>
            <a:xfrm>
              <a:off x="4342725" y="2899175"/>
              <a:ext cx="124000" cy="79875"/>
            </a:xfrm>
            <a:custGeom>
              <a:avLst/>
              <a:gdLst/>
              <a:ahLst/>
              <a:cxnLst/>
              <a:rect l="l" t="t" r="r" b="b"/>
              <a:pathLst>
                <a:path w="4960" h="3195" extrusionOk="0">
                  <a:moveTo>
                    <a:pt x="2291" y="902"/>
                  </a:moveTo>
                  <a:lnTo>
                    <a:pt x="2291" y="902"/>
                  </a:lnTo>
                  <a:cubicBezTo>
                    <a:pt x="2291" y="902"/>
                    <a:pt x="2302" y="913"/>
                    <a:pt x="2315" y="928"/>
                  </a:cubicBezTo>
                  <a:lnTo>
                    <a:pt x="2315" y="928"/>
                  </a:lnTo>
                  <a:cubicBezTo>
                    <a:pt x="2302" y="923"/>
                    <a:pt x="2291" y="915"/>
                    <a:pt x="2291" y="902"/>
                  </a:cubicBezTo>
                  <a:close/>
                  <a:moveTo>
                    <a:pt x="2391" y="1"/>
                  </a:moveTo>
                  <a:cubicBezTo>
                    <a:pt x="2157" y="1"/>
                    <a:pt x="1924" y="68"/>
                    <a:pt x="1724" y="201"/>
                  </a:cubicBezTo>
                  <a:lnTo>
                    <a:pt x="523" y="835"/>
                  </a:lnTo>
                  <a:cubicBezTo>
                    <a:pt x="1" y="1082"/>
                    <a:pt x="271" y="1736"/>
                    <a:pt x="699" y="1736"/>
                  </a:cubicBezTo>
                  <a:cubicBezTo>
                    <a:pt x="790" y="1736"/>
                    <a:pt x="890" y="1706"/>
                    <a:pt x="990" y="1635"/>
                  </a:cubicBezTo>
                  <a:lnTo>
                    <a:pt x="2024" y="1102"/>
                  </a:lnTo>
                  <a:lnTo>
                    <a:pt x="2257" y="1002"/>
                  </a:lnTo>
                  <a:cubicBezTo>
                    <a:pt x="2276" y="1002"/>
                    <a:pt x="2316" y="981"/>
                    <a:pt x="2341" y="962"/>
                  </a:cubicBezTo>
                  <a:lnTo>
                    <a:pt x="2341" y="962"/>
                  </a:lnTo>
                  <a:cubicBezTo>
                    <a:pt x="2350" y="977"/>
                    <a:pt x="2357" y="991"/>
                    <a:pt x="2357" y="1002"/>
                  </a:cubicBezTo>
                  <a:lnTo>
                    <a:pt x="2558" y="1235"/>
                  </a:lnTo>
                  <a:lnTo>
                    <a:pt x="4125" y="3070"/>
                  </a:lnTo>
                  <a:cubicBezTo>
                    <a:pt x="4209" y="3153"/>
                    <a:pt x="4325" y="3195"/>
                    <a:pt x="4446" y="3195"/>
                  </a:cubicBezTo>
                  <a:cubicBezTo>
                    <a:pt x="4567" y="3195"/>
                    <a:pt x="4692" y="3153"/>
                    <a:pt x="4792" y="3070"/>
                  </a:cubicBezTo>
                  <a:cubicBezTo>
                    <a:pt x="4959" y="2870"/>
                    <a:pt x="4959" y="2569"/>
                    <a:pt x="4792" y="2403"/>
                  </a:cubicBezTo>
                  <a:cubicBezTo>
                    <a:pt x="4192" y="1702"/>
                    <a:pt x="3592" y="1002"/>
                    <a:pt x="2991" y="301"/>
                  </a:cubicBezTo>
                  <a:cubicBezTo>
                    <a:pt x="2858" y="134"/>
                    <a:pt x="2624" y="1"/>
                    <a:pt x="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04" name="Google Shape;604;p15"/>
          <p:cNvGrpSpPr/>
          <p:nvPr/>
        </p:nvGrpSpPr>
        <p:grpSpPr>
          <a:xfrm>
            <a:off x="5622301" y="5954634"/>
            <a:ext cx="581325" cy="225967"/>
            <a:chOff x="5393300" y="2420750"/>
            <a:chExt cx="581325" cy="169475"/>
          </a:xfrm>
        </p:grpSpPr>
        <p:sp>
          <p:nvSpPr>
            <p:cNvPr id="605" name="Google Shape;605;p15"/>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5"/>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041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body" idx="1"/>
          </p:nvPr>
        </p:nvSpPr>
        <p:spPr>
          <a:xfrm>
            <a:off x="713225" y="1551033"/>
            <a:ext cx="3858900" cy="4581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82400"/>
              </a:buClr>
              <a:buSzPts val="1400"/>
              <a:buFont typeface="Nunito Light"/>
              <a:buChar char="●"/>
              <a:defRPr sz="1400"/>
            </a:lvl1pPr>
            <a:lvl2pPr marL="914400" lvl="1" indent="-304800" rtl="0">
              <a:spcBef>
                <a:spcPts val="1600"/>
              </a:spcBef>
              <a:spcAft>
                <a:spcPts val="0"/>
              </a:spcAft>
              <a:buClr>
                <a:srgbClr val="482400"/>
              </a:buClr>
              <a:buSzPts val="1200"/>
              <a:buFont typeface="Nunito Light"/>
              <a:buChar char="○"/>
              <a:defRPr sz="1200"/>
            </a:lvl2pPr>
            <a:lvl3pPr marL="1371600" lvl="2" indent="-304800" rtl="0">
              <a:spcBef>
                <a:spcPts val="1600"/>
              </a:spcBef>
              <a:spcAft>
                <a:spcPts val="0"/>
              </a:spcAft>
              <a:buClr>
                <a:srgbClr val="482400"/>
              </a:buClr>
              <a:buSzPts val="1200"/>
              <a:buFont typeface="Nunito Light"/>
              <a:buChar char="■"/>
              <a:defRPr sz="1200"/>
            </a:lvl3pPr>
            <a:lvl4pPr marL="1828800" lvl="3" indent="-304800" rtl="0">
              <a:spcBef>
                <a:spcPts val="1600"/>
              </a:spcBef>
              <a:spcAft>
                <a:spcPts val="0"/>
              </a:spcAft>
              <a:buClr>
                <a:srgbClr val="482400"/>
              </a:buClr>
              <a:buSzPts val="1200"/>
              <a:buFont typeface="Nunito Light"/>
              <a:buChar char="●"/>
              <a:defRPr sz="1200"/>
            </a:lvl4pPr>
            <a:lvl5pPr marL="2286000" lvl="4" indent="-304800" rtl="0">
              <a:spcBef>
                <a:spcPts val="1600"/>
              </a:spcBef>
              <a:spcAft>
                <a:spcPts val="0"/>
              </a:spcAft>
              <a:buClr>
                <a:srgbClr val="482400"/>
              </a:buClr>
              <a:buSzPts val="1200"/>
              <a:buFont typeface="Nunito Light"/>
              <a:buChar char="○"/>
              <a:defRPr sz="1200"/>
            </a:lvl5pPr>
            <a:lvl6pPr marL="2743200" lvl="5" indent="-304800" rtl="0">
              <a:spcBef>
                <a:spcPts val="1600"/>
              </a:spcBef>
              <a:spcAft>
                <a:spcPts val="0"/>
              </a:spcAft>
              <a:buClr>
                <a:srgbClr val="482400"/>
              </a:buClr>
              <a:buSzPts val="1200"/>
              <a:buFont typeface="Nunito Light"/>
              <a:buChar char="■"/>
              <a:defRPr sz="1200"/>
            </a:lvl6pPr>
            <a:lvl7pPr marL="3200400" lvl="6" indent="-304800" rtl="0">
              <a:spcBef>
                <a:spcPts val="1600"/>
              </a:spcBef>
              <a:spcAft>
                <a:spcPts val="0"/>
              </a:spcAft>
              <a:buClr>
                <a:srgbClr val="482400"/>
              </a:buClr>
              <a:buSzPts val="1200"/>
              <a:buFont typeface="Nunito Light"/>
              <a:buChar char="●"/>
              <a:defRPr sz="1200"/>
            </a:lvl7pPr>
            <a:lvl8pPr marL="3657600" lvl="7" indent="-304800" rtl="0">
              <a:spcBef>
                <a:spcPts val="1600"/>
              </a:spcBef>
              <a:spcAft>
                <a:spcPts val="0"/>
              </a:spcAft>
              <a:buClr>
                <a:srgbClr val="482400"/>
              </a:buClr>
              <a:buSzPts val="1200"/>
              <a:buFont typeface="Nunito Light"/>
              <a:buChar char="○"/>
              <a:defRPr sz="1200"/>
            </a:lvl8pPr>
            <a:lvl9pPr marL="4114800" lvl="8" indent="-304800" rtl="0">
              <a:spcBef>
                <a:spcPts val="1600"/>
              </a:spcBef>
              <a:spcAft>
                <a:spcPts val="1600"/>
              </a:spcAft>
              <a:buClr>
                <a:srgbClr val="482400"/>
              </a:buClr>
              <a:buSzPts val="1200"/>
              <a:buFont typeface="Nunito Light"/>
              <a:buChar char="■"/>
              <a:defRPr sz="1200"/>
            </a:lvl9pPr>
          </a:lstStyle>
          <a:p>
            <a:pPr lvl="0"/>
            <a:r>
              <a:rPr lang="en-US"/>
              <a:t>Click to edit Master text styles</a:t>
            </a:r>
          </a:p>
        </p:txBody>
      </p:sp>
      <p:sp>
        <p:nvSpPr>
          <p:cNvPr id="20" name="Google Shape;20;p5"/>
          <p:cNvSpPr txBox="1">
            <a:spLocks noGrp="1"/>
          </p:cNvSpPr>
          <p:nvPr>
            <p:ph type="title"/>
          </p:nvPr>
        </p:nvSpPr>
        <p:spPr>
          <a:xfrm>
            <a:off x="713225" y="593367"/>
            <a:ext cx="77175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atin typeface="Georgia"/>
                <a:ea typeface="Georgia"/>
                <a:cs typeface="Georgia"/>
                <a:sym typeface="Georgi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1" name="Google Shape;21;p5"/>
          <p:cNvSpPr txBox="1">
            <a:spLocks noGrp="1"/>
          </p:cNvSpPr>
          <p:nvPr>
            <p:ph type="body" idx="2"/>
          </p:nvPr>
        </p:nvSpPr>
        <p:spPr>
          <a:xfrm>
            <a:off x="4572125" y="1551033"/>
            <a:ext cx="3858900" cy="4581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82400"/>
              </a:buClr>
              <a:buSzPts val="1400"/>
              <a:buFont typeface="Nunito Light"/>
              <a:buChar char="●"/>
              <a:defRPr sz="1400"/>
            </a:lvl1pPr>
            <a:lvl2pPr marL="914400" lvl="1" indent="-304800" rtl="0">
              <a:spcBef>
                <a:spcPts val="1600"/>
              </a:spcBef>
              <a:spcAft>
                <a:spcPts val="0"/>
              </a:spcAft>
              <a:buClr>
                <a:srgbClr val="482400"/>
              </a:buClr>
              <a:buSzPts val="1200"/>
              <a:buFont typeface="Nunito Light"/>
              <a:buChar char="○"/>
              <a:defRPr sz="1200"/>
            </a:lvl2pPr>
            <a:lvl3pPr marL="1371600" lvl="2" indent="-304800" rtl="0">
              <a:spcBef>
                <a:spcPts val="1600"/>
              </a:spcBef>
              <a:spcAft>
                <a:spcPts val="0"/>
              </a:spcAft>
              <a:buClr>
                <a:srgbClr val="482400"/>
              </a:buClr>
              <a:buSzPts val="1200"/>
              <a:buFont typeface="Nunito Light"/>
              <a:buChar char="■"/>
              <a:defRPr sz="1200"/>
            </a:lvl3pPr>
            <a:lvl4pPr marL="1828800" lvl="3" indent="-304800" rtl="0">
              <a:spcBef>
                <a:spcPts val="1600"/>
              </a:spcBef>
              <a:spcAft>
                <a:spcPts val="0"/>
              </a:spcAft>
              <a:buClr>
                <a:srgbClr val="482400"/>
              </a:buClr>
              <a:buSzPts val="1200"/>
              <a:buFont typeface="Nunito Light"/>
              <a:buChar char="●"/>
              <a:defRPr sz="1200"/>
            </a:lvl4pPr>
            <a:lvl5pPr marL="2286000" lvl="4" indent="-304800" rtl="0">
              <a:spcBef>
                <a:spcPts val="1600"/>
              </a:spcBef>
              <a:spcAft>
                <a:spcPts val="0"/>
              </a:spcAft>
              <a:buClr>
                <a:srgbClr val="482400"/>
              </a:buClr>
              <a:buSzPts val="1200"/>
              <a:buFont typeface="Nunito Light"/>
              <a:buChar char="○"/>
              <a:defRPr sz="1200"/>
            </a:lvl5pPr>
            <a:lvl6pPr marL="2743200" lvl="5" indent="-304800" rtl="0">
              <a:spcBef>
                <a:spcPts val="1600"/>
              </a:spcBef>
              <a:spcAft>
                <a:spcPts val="0"/>
              </a:spcAft>
              <a:buClr>
                <a:srgbClr val="482400"/>
              </a:buClr>
              <a:buSzPts val="1200"/>
              <a:buFont typeface="Nunito Light"/>
              <a:buChar char="■"/>
              <a:defRPr sz="1200"/>
            </a:lvl6pPr>
            <a:lvl7pPr marL="3200400" lvl="6" indent="-304800" rtl="0">
              <a:spcBef>
                <a:spcPts val="1600"/>
              </a:spcBef>
              <a:spcAft>
                <a:spcPts val="0"/>
              </a:spcAft>
              <a:buClr>
                <a:srgbClr val="482400"/>
              </a:buClr>
              <a:buSzPts val="1200"/>
              <a:buFont typeface="Nunito Light"/>
              <a:buChar char="●"/>
              <a:defRPr sz="1200"/>
            </a:lvl7pPr>
            <a:lvl8pPr marL="3657600" lvl="7" indent="-304800" rtl="0">
              <a:spcBef>
                <a:spcPts val="1600"/>
              </a:spcBef>
              <a:spcAft>
                <a:spcPts val="0"/>
              </a:spcAft>
              <a:buClr>
                <a:srgbClr val="482400"/>
              </a:buClr>
              <a:buSzPts val="1200"/>
              <a:buFont typeface="Nunito Light"/>
              <a:buChar char="○"/>
              <a:defRPr sz="1200"/>
            </a:lvl8pPr>
            <a:lvl9pPr marL="4114800" lvl="8" indent="-304800" rtl="0">
              <a:spcBef>
                <a:spcPts val="1600"/>
              </a:spcBef>
              <a:spcAft>
                <a:spcPts val="1600"/>
              </a:spcAft>
              <a:buClr>
                <a:srgbClr val="482400"/>
              </a:buClr>
              <a:buSzPts val="1200"/>
              <a:buFont typeface="Nunito Light"/>
              <a:buChar char="■"/>
              <a:defRPr sz="1200"/>
            </a:lvl9pPr>
          </a:lstStyle>
          <a:p>
            <a:pPr lvl="0"/>
            <a:r>
              <a:rPr lang="en-US"/>
              <a:t>Click to edit Master text styles</a:t>
            </a:r>
          </a:p>
        </p:txBody>
      </p:sp>
    </p:spTree>
    <p:extLst>
      <p:ext uri="{BB962C8B-B14F-4D97-AF65-F5344CB8AC3E}">
        <p14:creationId xmlns:p14="http://schemas.microsoft.com/office/powerpoint/2010/main" val="122324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07"/>
        <p:cNvGrpSpPr/>
        <p:nvPr/>
      </p:nvGrpSpPr>
      <p:grpSpPr>
        <a:xfrm>
          <a:off x="0" y="0"/>
          <a:ext cx="0" cy="0"/>
          <a:chOff x="0" y="0"/>
          <a:chExt cx="0" cy="0"/>
        </a:xfrm>
      </p:grpSpPr>
      <p:grpSp>
        <p:nvGrpSpPr>
          <p:cNvPr id="608" name="Google Shape;608;p16"/>
          <p:cNvGrpSpPr/>
          <p:nvPr/>
        </p:nvGrpSpPr>
        <p:grpSpPr>
          <a:xfrm>
            <a:off x="96" y="33"/>
            <a:ext cx="9143969" cy="6857928"/>
            <a:chOff x="95" y="25"/>
            <a:chExt cx="9143969" cy="5143446"/>
          </a:xfrm>
        </p:grpSpPr>
        <p:sp>
          <p:nvSpPr>
            <p:cNvPr id="609" name="Google Shape;609;p16"/>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6"/>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6"/>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6"/>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3" name="Google Shape;613;p16"/>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4" name="Google Shape;614;p16"/>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6"/>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6"/>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6"/>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8" name="Google Shape;618;p16"/>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9" name="Google Shape;619;p16"/>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0" name="Google Shape;620;p16"/>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1" name="Google Shape;621;p16"/>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2" name="Google Shape;622;p16"/>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3" name="Google Shape;623;p16"/>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4" name="Google Shape;624;p16"/>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5" name="Google Shape;625;p16"/>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6" name="Google Shape;626;p16"/>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7" name="Google Shape;627;p16"/>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8" name="Google Shape;628;p16"/>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9" name="Google Shape;629;p16"/>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0" name="Google Shape;630;p16"/>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1" name="Google Shape;631;p16"/>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2" name="Google Shape;632;p16"/>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3" name="Google Shape;633;p16"/>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634" name="Google Shape;634;p16"/>
          <p:cNvSpPr txBox="1">
            <a:spLocks noGrp="1"/>
          </p:cNvSpPr>
          <p:nvPr>
            <p:ph type="title"/>
          </p:nvPr>
        </p:nvSpPr>
        <p:spPr>
          <a:xfrm>
            <a:off x="2102221" y="2253167"/>
            <a:ext cx="22230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35" name="Google Shape;635;p16"/>
          <p:cNvSpPr txBox="1">
            <a:spLocks noGrp="1"/>
          </p:cNvSpPr>
          <p:nvPr>
            <p:ph type="subTitle" idx="1"/>
          </p:nvPr>
        </p:nvSpPr>
        <p:spPr>
          <a:xfrm>
            <a:off x="2102221" y="2816700"/>
            <a:ext cx="2223000" cy="1115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36" name="Google Shape;636;p16"/>
          <p:cNvSpPr txBox="1">
            <a:spLocks noGrp="1"/>
          </p:cNvSpPr>
          <p:nvPr>
            <p:ph type="title" idx="2"/>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637" name="Google Shape;637;p16"/>
          <p:cNvSpPr txBox="1">
            <a:spLocks noGrp="1"/>
          </p:cNvSpPr>
          <p:nvPr>
            <p:ph type="title" idx="3"/>
          </p:nvPr>
        </p:nvSpPr>
        <p:spPr>
          <a:xfrm>
            <a:off x="5788724" y="2253167"/>
            <a:ext cx="22230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38" name="Google Shape;638;p16"/>
          <p:cNvSpPr txBox="1">
            <a:spLocks noGrp="1"/>
          </p:cNvSpPr>
          <p:nvPr>
            <p:ph type="subTitle" idx="4"/>
          </p:nvPr>
        </p:nvSpPr>
        <p:spPr>
          <a:xfrm>
            <a:off x="5788732" y="2816700"/>
            <a:ext cx="2223000" cy="1115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39" name="Google Shape;639;p16"/>
          <p:cNvSpPr txBox="1">
            <a:spLocks noGrp="1"/>
          </p:cNvSpPr>
          <p:nvPr>
            <p:ph type="title" idx="5"/>
          </p:nvPr>
        </p:nvSpPr>
        <p:spPr>
          <a:xfrm>
            <a:off x="2102221" y="4194700"/>
            <a:ext cx="22230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40" name="Google Shape;640;p16"/>
          <p:cNvSpPr txBox="1">
            <a:spLocks noGrp="1"/>
          </p:cNvSpPr>
          <p:nvPr>
            <p:ph type="subTitle" idx="6"/>
          </p:nvPr>
        </p:nvSpPr>
        <p:spPr>
          <a:xfrm>
            <a:off x="2102221" y="4758233"/>
            <a:ext cx="2223000" cy="1115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41" name="Google Shape;641;p16"/>
          <p:cNvSpPr txBox="1">
            <a:spLocks noGrp="1"/>
          </p:cNvSpPr>
          <p:nvPr>
            <p:ph type="title" idx="7"/>
          </p:nvPr>
        </p:nvSpPr>
        <p:spPr>
          <a:xfrm>
            <a:off x="5788724" y="4194700"/>
            <a:ext cx="22230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42" name="Google Shape;642;p16"/>
          <p:cNvSpPr txBox="1">
            <a:spLocks noGrp="1"/>
          </p:cNvSpPr>
          <p:nvPr>
            <p:ph type="subTitle" idx="8"/>
          </p:nvPr>
        </p:nvSpPr>
        <p:spPr>
          <a:xfrm>
            <a:off x="5788732" y="4758233"/>
            <a:ext cx="2223000" cy="1115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43" name="Google Shape;643;p16"/>
          <p:cNvSpPr/>
          <p:nvPr/>
        </p:nvSpPr>
        <p:spPr>
          <a:xfrm>
            <a:off x="7988464" y="47093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6"/>
          <p:cNvSpPr/>
          <p:nvPr/>
        </p:nvSpPr>
        <p:spPr>
          <a:xfrm>
            <a:off x="7776089" y="15407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6"/>
          <p:cNvSpPr/>
          <p:nvPr/>
        </p:nvSpPr>
        <p:spPr>
          <a:xfrm>
            <a:off x="292600" y="36711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6" name="Google Shape;646;p16"/>
          <p:cNvSpPr/>
          <p:nvPr/>
        </p:nvSpPr>
        <p:spPr>
          <a:xfrm>
            <a:off x="2463950" y="6306534"/>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7" name="Google Shape;647;p16"/>
          <p:cNvSpPr/>
          <p:nvPr/>
        </p:nvSpPr>
        <p:spPr>
          <a:xfrm>
            <a:off x="374625" y="14048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48" name="Google Shape;648;p16"/>
          <p:cNvGrpSpPr/>
          <p:nvPr/>
        </p:nvGrpSpPr>
        <p:grpSpPr>
          <a:xfrm>
            <a:off x="4797600" y="6247684"/>
            <a:ext cx="311900" cy="419600"/>
            <a:chOff x="8571050" y="1873050"/>
            <a:chExt cx="311900" cy="314700"/>
          </a:xfrm>
        </p:grpSpPr>
        <p:sp>
          <p:nvSpPr>
            <p:cNvPr id="649" name="Google Shape;649;p16"/>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6"/>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6"/>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6"/>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53" name="Google Shape;653;p16"/>
          <p:cNvGrpSpPr/>
          <p:nvPr/>
        </p:nvGrpSpPr>
        <p:grpSpPr>
          <a:xfrm>
            <a:off x="1519560" y="1242212"/>
            <a:ext cx="686239" cy="298569"/>
            <a:chOff x="3798300" y="2287225"/>
            <a:chExt cx="730975" cy="238525"/>
          </a:xfrm>
        </p:grpSpPr>
        <p:sp>
          <p:nvSpPr>
            <p:cNvPr id="654" name="Google Shape;654;p16"/>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6"/>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56" name="Google Shape;656;p16"/>
          <p:cNvGrpSpPr/>
          <p:nvPr/>
        </p:nvGrpSpPr>
        <p:grpSpPr>
          <a:xfrm>
            <a:off x="8157895" y="6247698"/>
            <a:ext cx="545748" cy="212137"/>
            <a:chOff x="5393300" y="2420750"/>
            <a:chExt cx="581325" cy="169475"/>
          </a:xfrm>
        </p:grpSpPr>
        <p:sp>
          <p:nvSpPr>
            <p:cNvPr id="657" name="Google Shape;657;p16"/>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8" name="Google Shape;658;p16"/>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39563904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59"/>
        <p:cNvGrpSpPr/>
        <p:nvPr/>
      </p:nvGrpSpPr>
      <p:grpSpPr>
        <a:xfrm>
          <a:off x="0" y="0"/>
          <a:ext cx="0" cy="0"/>
          <a:chOff x="0" y="0"/>
          <a:chExt cx="0" cy="0"/>
        </a:xfrm>
      </p:grpSpPr>
      <p:grpSp>
        <p:nvGrpSpPr>
          <p:cNvPr id="660" name="Google Shape;660;p17"/>
          <p:cNvGrpSpPr/>
          <p:nvPr/>
        </p:nvGrpSpPr>
        <p:grpSpPr>
          <a:xfrm>
            <a:off x="96" y="33"/>
            <a:ext cx="9143969" cy="6857928"/>
            <a:chOff x="95" y="25"/>
            <a:chExt cx="9143969" cy="5143446"/>
          </a:xfrm>
        </p:grpSpPr>
        <p:sp>
          <p:nvSpPr>
            <p:cNvPr id="661" name="Google Shape;661;p17"/>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2" name="Google Shape;662;p17"/>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3" name="Google Shape;663;p17"/>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7"/>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7"/>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7"/>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7"/>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7"/>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7"/>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7"/>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7"/>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7"/>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7"/>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7"/>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7"/>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7"/>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7"/>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7"/>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7"/>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7"/>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7"/>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7"/>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7"/>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7"/>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7"/>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686" name="Google Shape;686;p17"/>
          <p:cNvSpPr txBox="1">
            <a:spLocks noGrp="1"/>
          </p:cNvSpPr>
          <p:nvPr>
            <p:ph type="title"/>
          </p:nvPr>
        </p:nvSpPr>
        <p:spPr>
          <a:xfrm>
            <a:off x="3463263" y="2198367"/>
            <a:ext cx="22230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87" name="Google Shape;687;p17"/>
          <p:cNvSpPr txBox="1">
            <a:spLocks noGrp="1"/>
          </p:cNvSpPr>
          <p:nvPr>
            <p:ph type="subTitle" idx="1"/>
          </p:nvPr>
        </p:nvSpPr>
        <p:spPr>
          <a:xfrm>
            <a:off x="3463263" y="2761900"/>
            <a:ext cx="2223000" cy="1115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88" name="Google Shape;688;p17"/>
          <p:cNvSpPr txBox="1">
            <a:spLocks noGrp="1"/>
          </p:cNvSpPr>
          <p:nvPr>
            <p:ph type="title" idx="2"/>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689" name="Google Shape;689;p17"/>
          <p:cNvSpPr txBox="1">
            <a:spLocks noGrp="1"/>
          </p:cNvSpPr>
          <p:nvPr>
            <p:ph type="title" idx="3"/>
          </p:nvPr>
        </p:nvSpPr>
        <p:spPr>
          <a:xfrm>
            <a:off x="6037947" y="2198367"/>
            <a:ext cx="22230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90" name="Google Shape;690;p17"/>
          <p:cNvSpPr txBox="1">
            <a:spLocks noGrp="1"/>
          </p:cNvSpPr>
          <p:nvPr>
            <p:ph type="subTitle" idx="4"/>
          </p:nvPr>
        </p:nvSpPr>
        <p:spPr>
          <a:xfrm>
            <a:off x="6037954" y="2761900"/>
            <a:ext cx="2223000" cy="1115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91" name="Google Shape;691;p17"/>
          <p:cNvSpPr txBox="1">
            <a:spLocks noGrp="1"/>
          </p:cNvSpPr>
          <p:nvPr>
            <p:ph type="title" idx="5"/>
          </p:nvPr>
        </p:nvSpPr>
        <p:spPr>
          <a:xfrm>
            <a:off x="3463263" y="4139900"/>
            <a:ext cx="22230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92" name="Google Shape;692;p17"/>
          <p:cNvSpPr txBox="1">
            <a:spLocks noGrp="1"/>
          </p:cNvSpPr>
          <p:nvPr>
            <p:ph type="subTitle" idx="6"/>
          </p:nvPr>
        </p:nvSpPr>
        <p:spPr>
          <a:xfrm>
            <a:off x="3463263" y="4703433"/>
            <a:ext cx="2223000" cy="1115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93" name="Google Shape;693;p17"/>
          <p:cNvSpPr txBox="1">
            <a:spLocks noGrp="1"/>
          </p:cNvSpPr>
          <p:nvPr>
            <p:ph type="title" idx="7"/>
          </p:nvPr>
        </p:nvSpPr>
        <p:spPr>
          <a:xfrm>
            <a:off x="6037947" y="4139900"/>
            <a:ext cx="22230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94" name="Google Shape;694;p17"/>
          <p:cNvSpPr txBox="1">
            <a:spLocks noGrp="1"/>
          </p:cNvSpPr>
          <p:nvPr>
            <p:ph type="subTitle" idx="8"/>
          </p:nvPr>
        </p:nvSpPr>
        <p:spPr>
          <a:xfrm>
            <a:off x="6037954" y="4703433"/>
            <a:ext cx="2223000" cy="1115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95" name="Google Shape;695;p17"/>
          <p:cNvSpPr txBox="1">
            <a:spLocks noGrp="1"/>
          </p:cNvSpPr>
          <p:nvPr>
            <p:ph type="title" idx="9"/>
          </p:nvPr>
        </p:nvSpPr>
        <p:spPr>
          <a:xfrm>
            <a:off x="888572" y="2198367"/>
            <a:ext cx="22230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96" name="Google Shape;696;p17"/>
          <p:cNvSpPr txBox="1">
            <a:spLocks noGrp="1"/>
          </p:cNvSpPr>
          <p:nvPr>
            <p:ph type="subTitle" idx="13"/>
          </p:nvPr>
        </p:nvSpPr>
        <p:spPr>
          <a:xfrm>
            <a:off x="888579" y="2761900"/>
            <a:ext cx="2223000" cy="1115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97" name="Google Shape;697;p17"/>
          <p:cNvSpPr txBox="1">
            <a:spLocks noGrp="1"/>
          </p:cNvSpPr>
          <p:nvPr>
            <p:ph type="title" idx="14"/>
          </p:nvPr>
        </p:nvSpPr>
        <p:spPr>
          <a:xfrm>
            <a:off x="888572" y="4139900"/>
            <a:ext cx="22230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98" name="Google Shape;698;p17"/>
          <p:cNvSpPr txBox="1">
            <a:spLocks noGrp="1"/>
          </p:cNvSpPr>
          <p:nvPr>
            <p:ph type="subTitle" idx="15"/>
          </p:nvPr>
        </p:nvSpPr>
        <p:spPr>
          <a:xfrm>
            <a:off x="888579" y="4703433"/>
            <a:ext cx="2223000" cy="1115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99" name="Google Shape;699;p17"/>
          <p:cNvSpPr/>
          <p:nvPr/>
        </p:nvSpPr>
        <p:spPr>
          <a:xfrm>
            <a:off x="326076" y="59912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7"/>
          <p:cNvSpPr/>
          <p:nvPr/>
        </p:nvSpPr>
        <p:spPr>
          <a:xfrm>
            <a:off x="7443301" y="64279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7"/>
          <p:cNvSpPr/>
          <p:nvPr/>
        </p:nvSpPr>
        <p:spPr>
          <a:xfrm>
            <a:off x="6936650" y="7353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7"/>
          <p:cNvSpPr/>
          <p:nvPr/>
        </p:nvSpPr>
        <p:spPr>
          <a:xfrm>
            <a:off x="435350" y="21845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7"/>
          <p:cNvSpPr/>
          <p:nvPr/>
        </p:nvSpPr>
        <p:spPr>
          <a:xfrm>
            <a:off x="2607525" y="61439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7"/>
          <p:cNvSpPr/>
          <p:nvPr/>
        </p:nvSpPr>
        <p:spPr>
          <a:xfrm>
            <a:off x="8493876" y="557673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05" name="Google Shape;705;p17"/>
          <p:cNvGrpSpPr/>
          <p:nvPr/>
        </p:nvGrpSpPr>
        <p:grpSpPr>
          <a:xfrm>
            <a:off x="224750" y="3475417"/>
            <a:ext cx="311900" cy="419600"/>
            <a:chOff x="8571050" y="1873050"/>
            <a:chExt cx="311900" cy="314700"/>
          </a:xfrm>
        </p:grpSpPr>
        <p:sp>
          <p:nvSpPr>
            <p:cNvPr id="706" name="Google Shape;706;p17"/>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7"/>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7"/>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7"/>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10" name="Google Shape;710;p17"/>
          <p:cNvGrpSpPr/>
          <p:nvPr/>
        </p:nvGrpSpPr>
        <p:grpSpPr>
          <a:xfrm rot="8927671" flipH="1">
            <a:off x="8286283" y="1356269"/>
            <a:ext cx="288970" cy="232463"/>
            <a:chOff x="4177750" y="2899175"/>
            <a:chExt cx="288975" cy="174350"/>
          </a:xfrm>
        </p:grpSpPr>
        <p:sp>
          <p:nvSpPr>
            <p:cNvPr id="711" name="Google Shape;711;p17"/>
            <p:cNvSpPr/>
            <p:nvPr/>
          </p:nvSpPr>
          <p:spPr>
            <a:xfrm>
              <a:off x="4177750" y="2920450"/>
              <a:ext cx="250650" cy="153075"/>
            </a:xfrm>
            <a:custGeom>
              <a:avLst/>
              <a:gdLst/>
              <a:ahLst/>
              <a:cxnLst/>
              <a:rect l="l" t="t" r="r" b="b"/>
              <a:pathLst>
                <a:path w="10026" h="6123" extrusionOk="0">
                  <a:moveTo>
                    <a:pt x="626" y="0"/>
                  </a:moveTo>
                  <a:cubicBezTo>
                    <a:pt x="321" y="0"/>
                    <a:pt x="0" y="351"/>
                    <a:pt x="183" y="718"/>
                  </a:cubicBezTo>
                  <a:cubicBezTo>
                    <a:pt x="1174" y="2864"/>
                    <a:pt x="2361" y="6123"/>
                    <a:pt x="5266" y="6123"/>
                  </a:cubicBezTo>
                  <a:cubicBezTo>
                    <a:pt x="5295" y="6123"/>
                    <a:pt x="5324" y="6122"/>
                    <a:pt x="5354" y="6122"/>
                  </a:cubicBezTo>
                  <a:cubicBezTo>
                    <a:pt x="8289" y="6055"/>
                    <a:pt x="9223" y="2853"/>
                    <a:pt x="9924" y="584"/>
                  </a:cubicBezTo>
                  <a:cubicBezTo>
                    <a:pt x="10026" y="237"/>
                    <a:pt x="9728" y="3"/>
                    <a:pt x="9444" y="3"/>
                  </a:cubicBezTo>
                  <a:cubicBezTo>
                    <a:pt x="9263" y="3"/>
                    <a:pt x="9088" y="97"/>
                    <a:pt x="9023" y="317"/>
                  </a:cubicBezTo>
                  <a:cubicBezTo>
                    <a:pt x="8656" y="1485"/>
                    <a:pt x="8356" y="2686"/>
                    <a:pt x="7689" y="3653"/>
                  </a:cubicBezTo>
                  <a:cubicBezTo>
                    <a:pt x="7122" y="4487"/>
                    <a:pt x="6221" y="5188"/>
                    <a:pt x="5187" y="5188"/>
                  </a:cubicBezTo>
                  <a:cubicBezTo>
                    <a:pt x="2785" y="5121"/>
                    <a:pt x="1785" y="2019"/>
                    <a:pt x="984" y="251"/>
                  </a:cubicBezTo>
                  <a:cubicBezTo>
                    <a:pt x="900" y="73"/>
                    <a:pt x="765"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7"/>
            <p:cNvSpPr/>
            <p:nvPr/>
          </p:nvSpPr>
          <p:spPr>
            <a:xfrm>
              <a:off x="4342725" y="2899175"/>
              <a:ext cx="124000" cy="79875"/>
            </a:xfrm>
            <a:custGeom>
              <a:avLst/>
              <a:gdLst/>
              <a:ahLst/>
              <a:cxnLst/>
              <a:rect l="l" t="t" r="r" b="b"/>
              <a:pathLst>
                <a:path w="4960" h="3195" extrusionOk="0">
                  <a:moveTo>
                    <a:pt x="2291" y="902"/>
                  </a:moveTo>
                  <a:lnTo>
                    <a:pt x="2291" y="902"/>
                  </a:lnTo>
                  <a:cubicBezTo>
                    <a:pt x="2291" y="902"/>
                    <a:pt x="2302" y="913"/>
                    <a:pt x="2315" y="928"/>
                  </a:cubicBezTo>
                  <a:lnTo>
                    <a:pt x="2315" y="928"/>
                  </a:lnTo>
                  <a:cubicBezTo>
                    <a:pt x="2302" y="923"/>
                    <a:pt x="2291" y="915"/>
                    <a:pt x="2291" y="902"/>
                  </a:cubicBezTo>
                  <a:close/>
                  <a:moveTo>
                    <a:pt x="2391" y="1"/>
                  </a:moveTo>
                  <a:cubicBezTo>
                    <a:pt x="2157" y="1"/>
                    <a:pt x="1924" y="68"/>
                    <a:pt x="1724" y="201"/>
                  </a:cubicBezTo>
                  <a:lnTo>
                    <a:pt x="523" y="835"/>
                  </a:lnTo>
                  <a:cubicBezTo>
                    <a:pt x="1" y="1082"/>
                    <a:pt x="271" y="1736"/>
                    <a:pt x="699" y="1736"/>
                  </a:cubicBezTo>
                  <a:cubicBezTo>
                    <a:pt x="790" y="1736"/>
                    <a:pt x="890" y="1706"/>
                    <a:pt x="990" y="1635"/>
                  </a:cubicBezTo>
                  <a:lnTo>
                    <a:pt x="2024" y="1102"/>
                  </a:lnTo>
                  <a:lnTo>
                    <a:pt x="2257" y="1002"/>
                  </a:lnTo>
                  <a:cubicBezTo>
                    <a:pt x="2276" y="1002"/>
                    <a:pt x="2316" y="981"/>
                    <a:pt x="2341" y="962"/>
                  </a:cubicBezTo>
                  <a:lnTo>
                    <a:pt x="2341" y="962"/>
                  </a:lnTo>
                  <a:cubicBezTo>
                    <a:pt x="2350" y="977"/>
                    <a:pt x="2357" y="991"/>
                    <a:pt x="2357" y="1002"/>
                  </a:cubicBezTo>
                  <a:lnTo>
                    <a:pt x="2558" y="1235"/>
                  </a:lnTo>
                  <a:lnTo>
                    <a:pt x="4125" y="3070"/>
                  </a:lnTo>
                  <a:cubicBezTo>
                    <a:pt x="4209" y="3153"/>
                    <a:pt x="4325" y="3195"/>
                    <a:pt x="4446" y="3195"/>
                  </a:cubicBezTo>
                  <a:cubicBezTo>
                    <a:pt x="4567" y="3195"/>
                    <a:pt x="4692" y="3153"/>
                    <a:pt x="4792" y="3070"/>
                  </a:cubicBezTo>
                  <a:cubicBezTo>
                    <a:pt x="4959" y="2870"/>
                    <a:pt x="4959" y="2569"/>
                    <a:pt x="4792" y="2403"/>
                  </a:cubicBezTo>
                  <a:cubicBezTo>
                    <a:pt x="4192" y="1702"/>
                    <a:pt x="3592" y="1002"/>
                    <a:pt x="2991" y="301"/>
                  </a:cubicBezTo>
                  <a:cubicBezTo>
                    <a:pt x="2858" y="134"/>
                    <a:pt x="2624" y="1"/>
                    <a:pt x="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13" name="Google Shape;713;p17"/>
          <p:cNvGrpSpPr/>
          <p:nvPr/>
        </p:nvGrpSpPr>
        <p:grpSpPr>
          <a:xfrm>
            <a:off x="1709414" y="984667"/>
            <a:ext cx="581325" cy="225967"/>
            <a:chOff x="5393300" y="2420750"/>
            <a:chExt cx="581325" cy="169475"/>
          </a:xfrm>
        </p:grpSpPr>
        <p:sp>
          <p:nvSpPr>
            <p:cNvPr id="714" name="Google Shape;714;p17"/>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7"/>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38694858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16"/>
        <p:cNvGrpSpPr/>
        <p:nvPr/>
      </p:nvGrpSpPr>
      <p:grpSpPr>
        <a:xfrm>
          <a:off x="0" y="0"/>
          <a:ext cx="0" cy="0"/>
          <a:chOff x="0" y="0"/>
          <a:chExt cx="0" cy="0"/>
        </a:xfrm>
      </p:grpSpPr>
      <p:grpSp>
        <p:nvGrpSpPr>
          <p:cNvPr id="717" name="Google Shape;717;p18"/>
          <p:cNvGrpSpPr/>
          <p:nvPr/>
        </p:nvGrpSpPr>
        <p:grpSpPr>
          <a:xfrm>
            <a:off x="96" y="33"/>
            <a:ext cx="9143969" cy="6857928"/>
            <a:chOff x="95" y="25"/>
            <a:chExt cx="9143969" cy="5143446"/>
          </a:xfrm>
        </p:grpSpPr>
        <p:sp>
          <p:nvSpPr>
            <p:cNvPr id="718" name="Google Shape;718;p18"/>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8"/>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8"/>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8"/>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8"/>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8"/>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8"/>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8"/>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8"/>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7" name="Google Shape;727;p18"/>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8" name="Google Shape;728;p18"/>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8"/>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8"/>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8"/>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2" name="Google Shape;732;p18"/>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3" name="Google Shape;733;p18"/>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8"/>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8"/>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8"/>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7" name="Google Shape;737;p18"/>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8" name="Google Shape;738;p18"/>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9" name="Google Shape;739;p18"/>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0" name="Google Shape;740;p18"/>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1" name="Google Shape;741;p18"/>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8"/>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743" name="Google Shape;743;p18"/>
          <p:cNvSpPr txBox="1">
            <a:spLocks noGrp="1"/>
          </p:cNvSpPr>
          <p:nvPr>
            <p:ph type="title"/>
          </p:nvPr>
        </p:nvSpPr>
        <p:spPr>
          <a:xfrm>
            <a:off x="1307350" y="1948368"/>
            <a:ext cx="29553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744" name="Google Shape;744;p18"/>
          <p:cNvSpPr txBox="1">
            <a:spLocks noGrp="1"/>
          </p:cNvSpPr>
          <p:nvPr>
            <p:ph type="subTitle" idx="1"/>
          </p:nvPr>
        </p:nvSpPr>
        <p:spPr>
          <a:xfrm>
            <a:off x="1307356" y="2734516"/>
            <a:ext cx="2955300" cy="28764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accent2"/>
              </a:buClr>
              <a:buSzPts val="1400"/>
              <a:buChar char="●"/>
              <a:defRPr sz="16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en-US"/>
              <a:t>Click to edit Master subtitle style</a:t>
            </a:r>
            <a:endParaRPr/>
          </a:p>
        </p:txBody>
      </p:sp>
      <p:sp>
        <p:nvSpPr>
          <p:cNvPr id="745" name="Google Shape;745;p18"/>
          <p:cNvSpPr txBox="1">
            <a:spLocks noGrp="1"/>
          </p:cNvSpPr>
          <p:nvPr>
            <p:ph type="title" idx="2"/>
          </p:nvPr>
        </p:nvSpPr>
        <p:spPr>
          <a:xfrm>
            <a:off x="4881355" y="1948368"/>
            <a:ext cx="29553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746" name="Google Shape;746;p18"/>
          <p:cNvSpPr txBox="1">
            <a:spLocks noGrp="1"/>
          </p:cNvSpPr>
          <p:nvPr>
            <p:ph type="subTitle" idx="3"/>
          </p:nvPr>
        </p:nvSpPr>
        <p:spPr>
          <a:xfrm>
            <a:off x="4881350" y="2734516"/>
            <a:ext cx="2955300" cy="28764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accent2"/>
              </a:buClr>
              <a:buSzPts val="1400"/>
              <a:buChar char="●"/>
              <a:defRPr sz="16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en-US"/>
              <a:t>Click to edit Master subtitle style</a:t>
            </a:r>
            <a:endParaRPr/>
          </a:p>
        </p:txBody>
      </p:sp>
      <p:sp>
        <p:nvSpPr>
          <p:cNvPr id="747" name="Google Shape;747;p18"/>
          <p:cNvSpPr txBox="1">
            <a:spLocks noGrp="1"/>
          </p:cNvSpPr>
          <p:nvPr>
            <p:ph type="title" idx="4"/>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748" name="Google Shape;748;p18"/>
          <p:cNvSpPr/>
          <p:nvPr/>
        </p:nvSpPr>
        <p:spPr>
          <a:xfrm>
            <a:off x="8703639" y="44634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8"/>
          <p:cNvSpPr/>
          <p:nvPr/>
        </p:nvSpPr>
        <p:spPr>
          <a:xfrm>
            <a:off x="7335889" y="11336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8"/>
          <p:cNvSpPr/>
          <p:nvPr/>
        </p:nvSpPr>
        <p:spPr>
          <a:xfrm>
            <a:off x="292600" y="36711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8"/>
          <p:cNvSpPr/>
          <p:nvPr/>
        </p:nvSpPr>
        <p:spPr>
          <a:xfrm>
            <a:off x="2749550" y="64598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8"/>
          <p:cNvSpPr/>
          <p:nvPr/>
        </p:nvSpPr>
        <p:spPr>
          <a:xfrm>
            <a:off x="374625" y="14048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8"/>
          <p:cNvSpPr/>
          <p:nvPr/>
        </p:nvSpPr>
        <p:spPr>
          <a:xfrm>
            <a:off x="640900" y="614648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54" name="Google Shape;754;p18"/>
          <p:cNvGrpSpPr/>
          <p:nvPr/>
        </p:nvGrpSpPr>
        <p:grpSpPr>
          <a:xfrm>
            <a:off x="5032475" y="6143951"/>
            <a:ext cx="311900" cy="419600"/>
            <a:chOff x="8571050" y="1873050"/>
            <a:chExt cx="311900" cy="314700"/>
          </a:xfrm>
        </p:grpSpPr>
        <p:sp>
          <p:nvSpPr>
            <p:cNvPr id="755" name="Google Shape;755;p1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59" name="Google Shape;759;p18"/>
          <p:cNvGrpSpPr/>
          <p:nvPr/>
        </p:nvGrpSpPr>
        <p:grpSpPr>
          <a:xfrm>
            <a:off x="2024510" y="718678"/>
            <a:ext cx="686239" cy="298569"/>
            <a:chOff x="3798300" y="2287225"/>
            <a:chExt cx="730975" cy="238525"/>
          </a:xfrm>
        </p:grpSpPr>
        <p:sp>
          <p:nvSpPr>
            <p:cNvPr id="760" name="Google Shape;760;p18"/>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8"/>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62" name="Google Shape;762;p18"/>
          <p:cNvGrpSpPr/>
          <p:nvPr/>
        </p:nvGrpSpPr>
        <p:grpSpPr>
          <a:xfrm>
            <a:off x="8157895" y="6247698"/>
            <a:ext cx="545748" cy="212137"/>
            <a:chOff x="5393300" y="2420750"/>
            <a:chExt cx="581325" cy="169475"/>
          </a:xfrm>
        </p:grpSpPr>
        <p:sp>
          <p:nvSpPr>
            <p:cNvPr id="763" name="Google Shape;763;p18"/>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8"/>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8284750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765"/>
        <p:cNvGrpSpPr/>
        <p:nvPr/>
      </p:nvGrpSpPr>
      <p:grpSpPr>
        <a:xfrm>
          <a:off x="0" y="0"/>
          <a:ext cx="0" cy="0"/>
          <a:chOff x="0" y="0"/>
          <a:chExt cx="0" cy="0"/>
        </a:xfrm>
      </p:grpSpPr>
      <p:grpSp>
        <p:nvGrpSpPr>
          <p:cNvPr id="766" name="Google Shape;766;p19"/>
          <p:cNvGrpSpPr/>
          <p:nvPr/>
        </p:nvGrpSpPr>
        <p:grpSpPr>
          <a:xfrm>
            <a:off x="96" y="33"/>
            <a:ext cx="9143969" cy="6857928"/>
            <a:chOff x="95" y="25"/>
            <a:chExt cx="9143969" cy="5143446"/>
          </a:xfrm>
        </p:grpSpPr>
        <p:sp>
          <p:nvSpPr>
            <p:cNvPr id="767" name="Google Shape;767;p19"/>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9"/>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9"/>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9"/>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9"/>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9"/>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9"/>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9"/>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9"/>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9"/>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9"/>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9"/>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9"/>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9"/>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9"/>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9"/>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9"/>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9"/>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9"/>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9"/>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9"/>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9"/>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9"/>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9"/>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9"/>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792" name="Google Shape;792;p19"/>
          <p:cNvSpPr txBox="1">
            <a:spLocks noGrp="1"/>
          </p:cNvSpPr>
          <p:nvPr>
            <p:ph type="title"/>
          </p:nvPr>
        </p:nvSpPr>
        <p:spPr>
          <a:xfrm flipH="1">
            <a:off x="3395700" y="716501"/>
            <a:ext cx="2352600" cy="7992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793" name="Google Shape;793;p19"/>
          <p:cNvSpPr txBox="1">
            <a:spLocks noGrp="1"/>
          </p:cNvSpPr>
          <p:nvPr>
            <p:ph type="subTitle" idx="1"/>
          </p:nvPr>
        </p:nvSpPr>
        <p:spPr>
          <a:xfrm flipH="1">
            <a:off x="1142975" y="1700692"/>
            <a:ext cx="6857700" cy="15456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accent2"/>
              </a:buClr>
              <a:buSzPts val="16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r>
              <a:rPr lang="en-US"/>
              <a:t>Click to edit Master subtitle style</a:t>
            </a:r>
            <a:endParaRPr/>
          </a:p>
        </p:txBody>
      </p:sp>
      <p:sp>
        <p:nvSpPr>
          <p:cNvPr id="794" name="Google Shape;794;p19"/>
          <p:cNvSpPr txBox="1">
            <a:spLocks noGrp="1"/>
          </p:cNvSpPr>
          <p:nvPr>
            <p:ph type="title" idx="2"/>
          </p:nvPr>
        </p:nvSpPr>
        <p:spPr>
          <a:xfrm flipH="1">
            <a:off x="3395700" y="3614115"/>
            <a:ext cx="2352600" cy="7992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795" name="Google Shape;795;p19"/>
          <p:cNvSpPr txBox="1">
            <a:spLocks noGrp="1"/>
          </p:cNvSpPr>
          <p:nvPr>
            <p:ph type="subTitle" idx="3"/>
          </p:nvPr>
        </p:nvSpPr>
        <p:spPr>
          <a:xfrm flipH="1">
            <a:off x="1142975" y="4598497"/>
            <a:ext cx="6857700" cy="15456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accent2"/>
              </a:buClr>
              <a:buSzPts val="16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r>
              <a:rPr lang="en-US"/>
              <a:t>Click to edit Master subtitle style</a:t>
            </a:r>
            <a:endParaRPr/>
          </a:p>
        </p:txBody>
      </p:sp>
      <p:sp>
        <p:nvSpPr>
          <p:cNvPr id="796" name="Google Shape;796;p19"/>
          <p:cNvSpPr/>
          <p:nvPr/>
        </p:nvSpPr>
        <p:spPr>
          <a:xfrm>
            <a:off x="6582526" y="3937318"/>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9"/>
          <p:cNvSpPr/>
          <p:nvPr/>
        </p:nvSpPr>
        <p:spPr>
          <a:xfrm>
            <a:off x="2061789" y="40333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9"/>
          <p:cNvSpPr/>
          <p:nvPr/>
        </p:nvSpPr>
        <p:spPr>
          <a:xfrm>
            <a:off x="2869538" y="943134"/>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9"/>
          <p:cNvSpPr/>
          <p:nvPr/>
        </p:nvSpPr>
        <p:spPr>
          <a:xfrm>
            <a:off x="8176851" y="64257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9"/>
          <p:cNvSpPr/>
          <p:nvPr/>
        </p:nvSpPr>
        <p:spPr>
          <a:xfrm>
            <a:off x="485251" y="78308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801" name="Google Shape;801;p19"/>
          <p:cNvGrpSpPr/>
          <p:nvPr/>
        </p:nvGrpSpPr>
        <p:grpSpPr>
          <a:xfrm>
            <a:off x="8617700" y="4598284"/>
            <a:ext cx="311900" cy="419600"/>
            <a:chOff x="8571050" y="1873050"/>
            <a:chExt cx="311900" cy="314700"/>
          </a:xfrm>
        </p:grpSpPr>
        <p:sp>
          <p:nvSpPr>
            <p:cNvPr id="802" name="Google Shape;802;p19"/>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9"/>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9"/>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5" name="Google Shape;805;p19"/>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806" name="Google Shape;806;p19"/>
          <p:cNvSpPr/>
          <p:nvPr/>
        </p:nvSpPr>
        <p:spPr>
          <a:xfrm rot="989451">
            <a:off x="6924573" y="1148484"/>
            <a:ext cx="121724" cy="150936"/>
          </a:xfrm>
          <a:custGeom>
            <a:avLst/>
            <a:gdLst/>
            <a:ahLst/>
            <a:cxnLst/>
            <a:rect l="l" t="t" r="r" b="b"/>
            <a:pathLst>
              <a:path w="4371" h="4065" extrusionOk="0">
                <a:moveTo>
                  <a:pt x="2803" y="1301"/>
                </a:moveTo>
                <a:cubicBezTo>
                  <a:pt x="2803" y="1312"/>
                  <a:pt x="2810" y="1323"/>
                  <a:pt x="2818" y="1331"/>
                </a:cubicBezTo>
                <a:lnTo>
                  <a:pt x="2818" y="1331"/>
                </a:lnTo>
                <a:lnTo>
                  <a:pt x="2803" y="1301"/>
                </a:lnTo>
                <a:close/>
                <a:moveTo>
                  <a:pt x="1902" y="934"/>
                </a:moveTo>
                <a:cubicBezTo>
                  <a:pt x="2039" y="973"/>
                  <a:pt x="2176" y="990"/>
                  <a:pt x="2313" y="990"/>
                </a:cubicBezTo>
                <a:cubicBezTo>
                  <a:pt x="2337" y="990"/>
                  <a:pt x="2361" y="989"/>
                  <a:pt x="2385" y="988"/>
                </a:cubicBezTo>
                <a:lnTo>
                  <a:pt x="2385" y="988"/>
                </a:lnTo>
                <a:cubicBezTo>
                  <a:pt x="2391" y="992"/>
                  <a:pt x="2397" y="997"/>
                  <a:pt x="2403" y="1001"/>
                </a:cubicBezTo>
                <a:cubicBezTo>
                  <a:pt x="2469" y="1034"/>
                  <a:pt x="2536" y="1068"/>
                  <a:pt x="2569" y="1101"/>
                </a:cubicBezTo>
                <a:cubicBezTo>
                  <a:pt x="2569" y="1101"/>
                  <a:pt x="2633" y="1144"/>
                  <a:pt x="2625" y="1144"/>
                </a:cubicBezTo>
                <a:cubicBezTo>
                  <a:pt x="2623" y="1144"/>
                  <a:pt x="2616" y="1141"/>
                  <a:pt x="2603" y="1134"/>
                </a:cubicBezTo>
                <a:lnTo>
                  <a:pt x="2603" y="1134"/>
                </a:lnTo>
                <a:lnTo>
                  <a:pt x="2669" y="1168"/>
                </a:lnTo>
                <a:lnTo>
                  <a:pt x="2803" y="1301"/>
                </a:lnTo>
                <a:lnTo>
                  <a:pt x="2803" y="1301"/>
                </a:lnTo>
                <a:lnTo>
                  <a:pt x="2803" y="1301"/>
                </a:lnTo>
                <a:cubicBezTo>
                  <a:pt x="2803" y="1301"/>
                  <a:pt x="2803" y="1301"/>
                  <a:pt x="2803" y="1301"/>
                </a:cubicBezTo>
                <a:lnTo>
                  <a:pt x="2803" y="1301"/>
                </a:lnTo>
                <a:cubicBezTo>
                  <a:pt x="2831" y="1329"/>
                  <a:pt x="2835" y="1340"/>
                  <a:pt x="2831" y="1340"/>
                </a:cubicBezTo>
                <a:cubicBezTo>
                  <a:pt x="2829" y="1340"/>
                  <a:pt x="2823" y="1336"/>
                  <a:pt x="2818" y="1331"/>
                </a:cubicBezTo>
                <a:lnTo>
                  <a:pt x="2818" y="1331"/>
                </a:lnTo>
                <a:lnTo>
                  <a:pt x="2870" y="1435"/>
                </a:lnTo>
                <a:cubicBezTo>
                  <a:pt x="2900" y="1465"/>
                  <a:pt x="2930" y="1522"/>
                  <a:pt x="2960" y="1583"/>
                </a:cubicBezTo>
                <a:lnTo>
                  <a:pt x="2960" y="1583"/>
                </a:lnTo>
                <a:cubicBezTo>
                  <a:pt x="2959" y="1587"/>
                  <a:pt x="2961" y="1601"/>
                  <a:pt x="2970" y="1635"/>
                </a:cubicBezTo>
                <a:lnTo>
                  <a:pt x="3003" y="1701"/>
                </a:lnTo>
                <a:cubicBezTo>
                  <a:pt x="3003" y="1768"/>
                  <a:pt x="3036" y="1835"/>
                  <a:pt x="3036" y="1902"/>
                </a:cubicBezTo>
                <a:cubicBezTo>
                  <a:pt x="3036" y="1935"/>
                  <a:pt x="3036" y="1968"/>
                  <a:pt x="3036" y="2035"/>
                </a:cubicBezTo>
                <a:lnTo>
                  <a:pt x="3036" y="2135"/>
                </a:lnTo>
                <a:cubicBezTo>
                  <a:pt x="3036" y="2202"/>
                  <a:pt x="3003" y="2269"/>
                  <a:pt x="3003" y="2335"/>
                </a:cubicBezTo>
                <a:cubicBezTo>
                  <a:pt x="2979" y="2360"/>
                  <a:pt x="2936" y="2439"/>
                  <a:pt x="2942" y="2439"/>
                </a:cubicBezTo>
                <a:cubicBezTo>
                  <a:pt x="2944" y="2439"/>
                  <a:pt x="2952" y="2428"/>
                  <a:pt x="2970" y="2402"/>
                </a:cubicBezTo>
                <a:lnTo>
                  <a:pt x="2970" y="2402"/>
                </a:lnTo>
                <a:cubicBezTo>
                  <a:pt x="2936" y="2469"/>
                  <a:pt x="2903" y="2535"/>
                  <a:pt x="2836" y="2602"/>
                </a:cubicBezTo>
                <a:cubicBezTo>
                  <a:pt x="2836" y="2602"/>
                  <a:pt x="2787" y="2676"/>
                  <a:pt x="2794" y="2676"/>
                </a:cubicBezTo>
                <a:cubicBezTo>
                  <a:pt x="2795" y="2676"/>
                  <a:pt x="2798" y="2674"/>
                  <a:pt x="2803" y="2669"/>
                </a:cubicBezTo>
                <a:cubicBezTo>
                  <a:pt x="2811" y="2652"/>
                  <a:pt x="2815" y="2646"/>
                  <a:pt x="2816" y="2646"/>
                </a:cubicBezTo>
                <a:lnTo>
                  <a:pt x="2816" y="2646"/>
                </a:lnTo>
                <a:cubicBezTo>
                  <a:pt x="2820" y="2646"/>
                  <a:pt x="2795" y="2702"/>
                  <a:pt x="2770" y="2702"/>
                </a:cubicBezTo>
                <a:cubicBezTo>
                  <a:pt x="2770" y="2702"/>
                  <a:pt x="2703" y="2802"/>
                  <a:pt x="2636" y="2836"/>
                </a:cubicBezTo>
                <a:lnTo>
                  <a:pt x="2569" y="2902"/>
                </a:lnTo>
                <a:lnTo>
                  <a:pt x="2403" y="3002"/>
                </a:lnTo>
                <a:cubicBezTo>
                  <a:pt x="2395" y="3006"/>
                  <a:pt x="2389" y="3009"/>
                  <a:pt x="2384" y="3012"/>
                </a:cubicBezTo>
                <a:lnTo>
                  <a:pt x="2384" y="3012"/>
                </a:lnTo>
                <a:cubicBezTo>
                  <a:pt x="2388" y="3007"/>
                  <a:pt x="2386" y="3002"/>
                  <a:pt x="2369" y="3002"/>
                </a:cubicBezTo>
                <a:lnTo>
                  <a:pt x="2269" y="3036"/>
                </a:lnTo>
                <a:cubicBezTo>
                  <a:pt x="2202" y="3036"/>
                  <a:pt x="2136" y="3069"/>
                  <a:pt x="2069" y="3069"/>
                </a:cubicBezTo>
                <a:lnTo>
                  <a:pt x="1769" y="3069"/>
                </a:lnTo>
                <a:cubicBezTo>
                  <a:pt x="1869" y="3069"/>
                  <a:pt x="1669" y="3069"/>
                  <a:pt x="1635" y="3036"/>
                </a:cubicBezTo>
                <a:cubicBezTo>
                  <a:pt x="1569" y="3036"/>
                  <a:pt x="1502" y="3002"/>
                  <a:pt x="1469" y="3002"/>
                </a:cubicBezTo>
                <a:cubicBezTo>
                  <a:pt x="1535" y="3002"/>
                  <a:pt x="1402" y="2936"/>
                  <a:pt x="1369" y="2936"/>
                </a:cubicBezTo>
                <a:lnTo>
                  <a:pt x="1302" y="2902"/>
                </a:lnTo>
                <a:cubicBezTo>
                  <a:pt x="1302" y="2902"/>
                  <a:pt x="1246" y="2846"/>
                  <a:pt x="1231" y="2846"/>
                </a:cubicBezTo>
                <a:cubicBezTo>
                  <a:pt x="1227" y="2846"/>
                  <a:pt x="1227" y="2852"/>
                  <a:pt x="1235" y="2869"/>
                </a:cubicBezTo>
                <a:cubicBezTo>
                  <a:pt x="1202" y="2802"/>
                  <a:pt x="1135" y="2769"/>
                  <a:pt x="1102" y="2702"/>
                </a:cubicBezTo>
                <a:cubicBezTo>
                  <a:pt x="1102" y="2702"/>
                  <a:pt x="1072" y="2673"/>
                  <a:pt x="1062" y="2673"/>
                </a:cubicBezTo>
                <a:cubicBezTo>
                  <a:pt x="1062" y="2673"/>
                  <a:pt x="1062" y="2673"/>
                  <a:pt x="1061" y="2673"/>
                </a:cubicBezTo>
                <a:lnTo>
                  <a:pt x="1061" y="2673"/>
                </a:lnTo>
                <a:cubicBezTo>
                  <a:pt x="1052" y="2649"/>
                  <a:pt x="1035" y="2626"/>
                  <a:pt x="1035" y="2602"/>
                </a:cubicBezTo>
                <a:cubicBezTo>
                  <a:pt x="1002" y="2569"/>
                  <a:pt x="1002" y="2535"/>
                  <a:pt x="1002" y="2502"/>
                </a:cubicBezTo>
                <a:cubicBezTo>
                  <a:pt x="987" y="2459"/>
                  <a:pt x="985" y="2447"/>
                  <a:pt x="988" y="2447"/>
                </a:cubicBezTo>
                <a:lnTo>
                  <a:pt x="988" y="2447"/>
                </a:lnTo>
                <a:cubicBezTo>
                  <a:pt x="991" y="2447"/>
                  <a:pt x="1002" y="2469"/>
                  <a:pt x="1002" y="2469"/>
                </a:cubicBezTo>
                <a:cubicBezTo>
                  <a:pt x="1002" y="2402"/>
                  <a:pt x="1002" y="2369"/>
                  <a:pt x="1002" y="2302"/>
                </a:cubicBezTo>
                <a:cubicBezTo>
                  <a:pt x="1002" y="2269"/>
                  <a:pt x="1002" y="2235"/>
                  <a:pt x="1002" y="2202"/>
                </a:cubicBezTo>
                <a:lnTo>
                  <a:pt x="1002" y="2168"/>
                </a:lnTo>
                <a:cubicBezTo>
                  <a:pt x="1002" y="2135"/>
                  <a:pt x="1035" y="2035"/>
                  <a:pt x="1035" y="1968"/>
                </a:cubicBezTo>
                <a:cubicBezTo>
                  <a:pt x="1068" y="1902"/>
                  <a:pt x="1068" y="1868"/>
                  <a:pt x="1102" y="1802"/>
                </a:cubicBezTo>
                <a:lnTo>
                  <a:pt x="1168" y="1668"/>
                </a:lnTo>
                <a:cubicBezTo>
                  <a:pt x="1202" y="1601"/>
                  <a:pt x="1235" y="1535"/>
                  <a:pt x="1268" y="1468"/>
                </a:cubicBezTo>
                <a:lnTo>
                  <a:pt x="1335" y="1368"/>
                </a:lnTo>
                <a:cubicBezTo>
                  <a:pt x="1336" y="1367"/>
                  <a:pt x="1337" y="1366"/>
                  <a:pt x="1337" y="1366"/>
                </a:cubicBezTo>
                <a:cubicBezTo>
                  <a:pt x="1337" y="1366"/>
                  <a:pt x="1344" y="1359"/>
                  <a:pt x="1369" y="1335"/>
                </a:cubicBezTo>
                <a:lnTo>
                  <a:pt x="1535" y="1168"/>
                </a:lnTo>
                <a:lnTo>
                  <a:pt x="1602" y="1101"/>
                </a:lnTo>
                <a:lnTo>
                  <a:pt x="1635" y="1068"/>
                </a:lnTo>
                <a:cubicBezTo>
                  <a:pt x="1702" y="1034"/>
                  <a:pt x="1769" y="968"/>
                  <a:pt x="1836" y="934"/>
                </a:cubicBezTo>
                <a:close/>
                <a:moveTo>
                  <a:pt x="1869" y="0"/>
                </a:moveTo>
                <a:cubicBezTo>
                  <a:pt x="1602" y="0"/>
                  <a:pt x="1369" y="100"/>
                  <a:pt x="1168" y="234"/>
                </a:cubicBezTo>
                <a:cubicBezTo>
                  <a:pt x="535" y="701"/>
                  <a:pt x="101" y="1435"/>
                  <a:pt x="34" y="2235"/>
                </a:cubicBezTo>
                <a:cubicBezTo>
                  <a:pt x="1" y="2669"/>
                  <a:pt x="134" y="3102"/>
                  <a:pt x="468" y="3436"/>
                </a:cubicBezTo>
                <a:cubicBezTo>
                  <a:pt x="872" y="3855"/>
                  <a:pt x="1413" y="4065"/>
                  <a:pt x="1953" y="4065"/>
                </a:cubicBezTo>
                <a:cubicBezTo>
                  <a:pt x="2574" y="4065"/>
                  <a:pt x="3193" y="3789"/>
                  <a:pt x="3603" y="3236"/>
                </a:cubicBezTo>
                <a:cubicBezTo>
                  <a:pt x="4371" y="2235"/>
                  <a:pt x="4004" y="767"/>
                  <a:pt x="2870" y="200"/>
                </a:cubicBezTo>
                <a:cubicBezTo>
                  <a:pt x="2828" y="178"/>
                  <a:pt x="2787" y="163"/>
                  <a:pt x="2747" y="154"/>
                </a:cubicBezTo>
                <a:lnTo>
                  <a:pt x="2747" y="154"/>
                </a:lnTo>
                <a:cubicBezTo>
                  <a:pt x="2663" y="90"/>
                  <a:pt x="2563" y="52"/>
                  <a:pt x="2454" y="52"/>
                </a:cubicBezTo>
                <a:cubicBezTo>
                  <a:pt x="2416" y="52"/>
                  <a:pt x="2376" y="57"/>
                  <a:pt x="2336" y="67"/>
                </a:cubicBezTo>
                <a:lnTo>
                  <a:pt x="2202" y="34"/>
                </a:lnTo>
                <a:cubicBezTo>
                  <a:pt x="2069" y="0"/>
                  <a:pt x="1969"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31706261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7"/>
        <p:cNvGrpSpPr/>
        <p:nvPr/>
      </p:nvGrpSpPr>
      <p:grpSpPr>
        <a:xfrm>
          <a:off x="0" y="0"/>
          <a:ext cx="0" cy="0"/>
          <a:chOff x="0" y="0"/>
          <a:chExt cx="0" cy="0"/>
        </a:xfrm>
      </p:grpSpPr>
      <p:grpSp>
        <p:nvGrpSpPr>
          <p:cNvPr id="808" name="Google Shape;808;p20"/>
          <p:cNvGrpSpPr/>
          <p:nvPr/>
        </p:nvGrpSpPr>
        <p:grpSpPr>
          <a:xfrm>
            <a:off x="96" y="33"/>
            <a:ext cx="9143969" cy="6857928"/>
            <a:chOff x="95" y="25"/>
            <a:chExt cx="9143969" cy="5143446"/>
          </a:xfrm>
        </p:grpSpPr>
        <p:sp>
          <p:nvSpPr>
            <p:cNvPr id="809" name="Google Shape;809;p20"/>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0" name="Google Shape;810;p20"/>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1" name="Google Shape;811;p20"/>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20"/>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20"/>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20"/>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5" name="Google Shape;815;p20"/>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6" name="Google Shape;816;p20"/>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7" name="Google Shape;817;p20"/>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8" name="Google Shape;818;p20"/>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9" name="Google Shape;819;p20"/>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0" name="Google Shape;820;p20"/>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1" name="Google Shape;821;p20"/>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2" name="Google Shape;822;p20"/>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3" name="Google Shape;823;p20"/>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4" name="Google Shape;824;p20"/>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5" name="Google Shape;825;p20"/>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6" name="Google Shape;826;p20"/>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7" name="Google Shape;827;p20"/>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8" name="Google Shape;828;p20"/>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20"/>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20"/>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20"/>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20"/>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20"/>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834" name="Google Shape;834;p20"/>
          <p:cNvSpPr txBox="1">
            <a:spLocks noGrp="1"/>
          </p:cNvSpPr>
          <p:nvPr>
            <p:ph type="title"/>
          </p:nvPr>
        </p:nvSpPr>
        <p:spPr>
          <a:xfrm flipH="1">
            <a:off x="3102450" y="4214400"/>
            <a:ext cx="4499100" cy="5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835" name="Google Shape;835;p20"/>
          <p:cNvSpPr txBox="1">
            <a:spLocks noGrp="1"/>
          </p:cNvSpPr>
          <p:nvPr>
            <p:ph type="subTitle" idx="1"/>
          </p:nvPr>
        </p:nvSpPr>
        <p:spPr>
          <a:xfrm flipH="1">
            <a:off x="1542200" y="1699600"/>
            <a:ext cx="5101200" cy="2108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7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36" name="Google Shape;836;p20"/>
          <p:cNvSpPr/>
          <p:nvPr/>
        </p:nvSpPr>
        <p:spPr>
          <a:xfrm flipH="1">
            <a:off x="4251756" y="59912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7" name="Google Shape;837;p20"/>
          <p:cNvSpPr/>
          <p:nvPr/>
        </p:nvSpPr>
        <p:spPr>
          <a:xfrm flipH="1">
            <a:off x="7966981" y="57243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8" name="Google Shape;838;p20"/>
          <p:cNvSpPr/>
          <p:nvPr/>
        </p:nvSpPr>
        <p:spPr>
          <a:xfrm flipH="1">
            <a:off x="6376917" y="1031234"/>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20"/>
          <p:cNvSpPr/>
          <p:nvPr/>
        </p:nvSpPr>
        <p:spPr>
          <a:xfrm flipH="1">
            <a:off x="874981" y="4752001"/>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20"/>
          <p:cNvSpPr/>
          <p:nvPr/>
        </p:nvSpPr>
        <p:spPr>
          <a:xfrm flipH="1">
            <a:off x="4039106" y="506767"/>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841" name="Google Shape;841;p20"/>
          <p:cNvGrpSpPr/>
          <p:nvPr/>
        </p:nvGrpSpPr>
        <p:grpSpPr>
          <a:xfrm flipH="1">
            <a:off x="6135930" y="5724351"/>
            <a:ext cx="311900" cy="419600"/>
            <a:chOff x="8571050" y="1873050"/>
            <a:chExt cx="311900" cy="314700"/>
          </a:xfrm>
        </p:grpSpPr>
        <p:sp>
          <p:nvSpPr>
            <p:cNvPr id="842" name="Google Shape;842;p20"/>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20"/>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20"/>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20"/>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846" name="Google Shape;846;p20"/>
          <p:cNvSpPr/>
          <p:nvPr/>
        </p:nvSpPr>
        <p:spPr>
          <a:xfrm rot="-989451" flipH="1">
            <a:off x="1290283" y="1002984"/>
            <a:ext cx="121724" cy="150936"/>
          </a:xfrm>
          <a:custGeom>
            <a:avLst/>
            <a:gdLst/>
            <a:ahLst/>
            <a:cxnLst/>
            <a:rect l="l" t="t" r="r" b="b"/>
            <a:pathLst>
              <a:path w="4371" h="4065" extrusionOk="0">
                <a:moveTo>
                  <a:pt x="2803" y="1301"/>
                </a:moveTo>
                <a:cubicBezTo>
                  <a:pt x="2803" y="1312"/>
                  <a:pt x="2810" y="1323"/>
                  <a:pt x="2818" y="1331"/>
                </a:cubicBezTo>
                <a:lnTo>
                  <a:pt x="2818" y="1331"/>
                </a:lnTo>
                <a:lnTo>
                  <a:pt x="2803" y="1301"/>
                </a:lnTo>
                <a:close/>
                <a:moveTo>
                  <a:pt x="1902" y="934"/>
                </a:moveTo>
                <a:cubicBezTo>
                  <a:pt x="2039" y="973"/>
                  <a:pt x="2176" y="990"/>
                  <a:pt x="2313" y="990"/>
                </a:cubicBezTo>
                <a:cubicBezTo>
                  <a:pt x="2337" y="990"/>
                  <a:pt x="2361" y="989"/>
                  <a:pt x="2385" y="988"/>
                </a:cubicBezTo>
                <a:lnTo>
                  <a:pt x="2385" y="988"/>
                </a:lnTo>
                <a:cubicBezTo>
                  <a:pt x="2391" y="992"/>
                  <a:pt x="2397" y="997"/>
                  <a:pt x="2403" y="1001"/>
                </a:cubicBezTo>
                <a:cubicBezTo>
                  <a:pt x="2469" y="1034"/>
                  <a:pt x="2536" y="1068"/>
                  <a:pt x="2569" y="1101"/>
                </a:cubicBezTo>
                <a:cubicBezTo>
                  <a:pt x="2569" y="1101"/>
                  <a:pt x="2633" y="1144"/>
                  <a:pt x="2625" y="1144"/>
                </a:cubicBezTo>
                <a:cubicBezTo>
                  <a:pt x="2623" y="1144"/>
                  <a:pt x="2616" y="1141"/>
                  <a:pt x="2603" y="1134"/>
                </a:cubicBezTo>
                <a:lnTo>
                  <a:pt x="2603" y="1134"/>
                </a:lnTo>
                <a:lnTo>
                  <a:pt x="2669" y="1168"/>
                </a:lnTo>
                <a:lnTo>
                  <a:pt x="2803" y="1301"/>
                </a:lnTo>
                <a:lnTo>
                  <a:pt x="2803" y="1301"/>
                </a:lnTo>
                <a:lnTo>
                  <a:pt x="2803" y="1301"/>
                </a:lnTo>
                <a:cubicBezTo>
                  <a:pt x="2803" y="1301"/>
                  <a:pt x="2803" y="1301"/>
                  <a:pt x="2803" y="1301"/>
                </a:cubicBezTo>
                <a:lnTo>
                  <a:pt x="2803" y="1301"/>
                </a:lnTo>
                <a:cubicBezTo>
                  <a:pt x="2831" y="1329"/>
                  <a:pt x="2835" y="1340"/>
                  <a:pt x="2831" y="1340"/>
                </a:cubicBezTo>
                <a:cubicBezTo>
                  <a:pt x="2829" y="1340"/>
                  <a:pt x="2823" y="1336"/>
                  <a:pt x="2818" y="1331"/>
                </a:cubicBezTo>
                <a:lnTo>
                  <a:pt x="2818" y="1331"/>
                </a:lnTo>
                <a:lnTo>
                  <a:pt x="2870" y="1435"/>
                </a:lnTo>
                <a:cubicBezTo>
                  <a:pt x="2900" y="1465"/>
                  <a:pt x="2930" y="1522"/>
                  <a:pt x="2960" y="1583"/>
                </a:cubicBezTo>
                <a:lnTo>
                  <a:pt x="2960" y="1583"/>
                </a:lnTo>
                <a:cubicBezTo>
                  <a:pt x="2959" y="1587"/>
                  <a:pt x="2961" y="1601"/>
                  <a:pt x="2970" y="1635"/>
                </a:cubicBezTo>
                <a:lnTo>
                  <a:pt x="3003" y="1701"/>
                </a:lnTo>
                <a:cubicBezTo>
                  <a:pt x="3003" y="1768"/>
                  <a:pt x="3036" y="1835"/>
                  <a:pt x="3036" y="1902"/>
                </a:cubicBezTo>
                <a:cubicBezTo>
                  <a:pt x="3036" y="1935"/>
                  <a:pt x="3036" y="1968"/>
                  <a:pt x="3036" y="2035"/>
                </a:cubicBezTo>
                <a:lnTo>
                  <a:pt x="3036" y="2135"/>
                </a:lnTo>
                <a:cubicBezTo>
                  <a:pt x="3036" y="2202"/>
                  <a:pt x="3003" y="2269"/>
                  <a:pt x="3003" y="2335"/>
                </a:cubicBezTo>
                <a:cubicBezTo>
                  <a:pt x="2979" y="2360"/>
                  <a:pt x="2936" y="2439"/>
                  <a:pt x="2942" y="2439"/>
                </a:cubicBezTo>
                <a:cubicBezTo>
                  <a:pt x="2944" y="2439"/>
                  <a:pt x="2952" y="2428"/>
                  <a:pt x="2970" y="2402"/>
                </a:cubicBezTo>
                <a:lnTo>
                  <a:pt x="2970" y="2402"/>
                </a:lnTo>
                <a:cubicBezTo>
                  <a:pt x="2936" y="2469"/>
                  <a:pt x="2903" y="2535"/>
                  <a:pt x="2836" y="2602"/>
                </a:cubicBezTo>
                <a:cubicBezTo>
                  <a:pt x="2836" y="2602"/>
                  <a:pt x="2787" y="2676"/>
                  <a:pt x="2794" y="2676"/>
                </a:cubicBezTo>
                <a:cubicBezTo>
                  <a:pt x="2795" y="2676"/>
                  <a:pt x="2798" y="2674"/>
                  <a:pt x="2803" y="2669"/>
                </a:cubicBezTo>
                <a:cubicBezTo>
                  <a:pt x="2811" y="2652"/>
                  <a:pt x="2815" y="2646"/>
                  <a:pt x="2816" y="2646"/>
                </a:cubicBezTo>
                <a:lnTo>
                  <a:pt x="2816" y="2646"/>
                </a:lnTo>
                <a:cubicBezTo>
                  <a:pt x="2820" y="2646"/>
                  <a:pt x="2795" y="2702"/>
                  <a:pt x="2770" y="2702"/>
                </a:cubicBezTo>
                <a:cubicBezTo>
                  <a:pt x="2770" y="2702"/>
                  <a:pt x="2703" y="2802"/>
                  <a:pt x="2636" y="2836"/>
                </a:cubicBezTo>
                <a:lnTo>
                  <a:pt x="2569" y="2902"/>
                </a:lnTo>
                <a:lnTo>
                  <a:pt x="2403" y="3002"/>
                </a:lnTo>
                <a:cubicBezTo>
                  <a:pt x="2395" y="3006"/>
                  <a:pt x="2389" y="3009"/>
                  <a:pt x="2384" y="3012"/>
                </a:cubicBezTo>
                <a:lnTo>
                  <a:pt x="2384" y="3012"/>
                </a:lnTo>
                <a:cubicBezTo>
                  <a:pt x="2388" y="3007"/>
                  <a:pt x="2386" y="3002"/>
                  <a:pt x="2369" y="3002"/>
                </a:cubicBezTo>
                <a:lnTo>
                  <a:pt x="2269" y="3036"/>
                </a:lnTo>
                <a:cubicBezTo>
                  <a:pt x="2202" y="3036"/>
                  <a:pt x="2136" y="3069"/>
                  <a:pt x="2069" y="3069"/>
                </a:cubicBezTo>
                <a:lnTo>
                  <a:pt x="1769" y="3069"/>
                </a:lnTo>
                <a:cubicBezTo>
                  <a:pt x="1869" y="3069"/>
                  <a:pt x="1669" y="3069"/>
                  <a:pt x="1635" y="3036"/>
                </a:cubicBezTo>
                <a:cubicBezTo>
                  <a:pt x="1569" y="3036"/>
                  <a:pt x="1502" y="3002"/>
                  <a:pt x="1469" y="3002"/>
                </a:cubicBezTo>
                <a:cubicBezTo>
                  <a:pt x="1535" y="3002"/>
                  <a:pt x="1402" y="2936"/>
                  <a:pt x="1369" y="2936"/>
                </a:cubicBezTo>
                <a:lnTo>
                  <a:pt x="1302" y="2902"/>
                </a:lnTo>
                <a:cubicBezTo>
                  <a:pt x="1302" y="2902"/>
                  <a:pt x="1246" y="2846"/>
                  <a:pt x="1231" y="2846"/>
                </a:cubicBezTo>
                <a:cubicBezTo>
                  <a:pt x="1227" y="2846"/>
                  <a:pt x="1227" y="2852"/>
                  <a:pt x="1235" y="2869"/>
                </a:cubicBezTo>
                <a:cubicBezTo>
                  <a:pt x="1202" y="2802"/>
                  <a:pt x="1135" y="2769"/>
                  <a:pt x="1102" y="2702"/>
                </a:cubicBezTo>
                <a:cubicBezTo>
                  <a:pt x="1102" y="2702"/>
                  <a:pt x="1072" y="2673"/>
                  <a:pt x="1062" y="2673"/>
                </a:cubicBezTo>
                <a:cubicBezTo>
                  <a:pt x="1062" y="2673"/>
                  <a:pt x="1062" y="2673"/>
                  <a:pt x="1061" y="2673"/>
                </a:cubicBezTo>
                <a:lnTo>
                  <a:pt x="1061" y="2673"/>
                </a:lnTo>
                <a:cubicBezTo>
                  <a:pt x="1052" y="2649"/>
                  <a:pt x="1035" y="2626"/>
                  <a:pt x="1035" y="2602"/>
                </a:cubicBezTo>
                <a:cubicBezTo>
                  <a:pt x="1002" y="2569"/>
                  <a:pt x="1002" y="2535"/>
                  <a:pt x="1002" y="2502"/>
                </a:cubicBezTo>
                <a:cubicBezTo>
                  <a:pt x="987" y="2459"/>
                  <a:pt x="985" y="2447"/>
                  <a:pt x="988" y="2447"/>
                </a:cubicBezTo>
                <a:lnTo>
                  <a:pt x="988" y="2447"/>
                </a:lnTo>
                <a:cubicBezTo>
                  <a:pt x="991" y="2447"/>
                  <a:pt x="1002" y="2469"/>
                  <a:pt x="1002" y="2469"/>
                </a:cubicBezTo>
                <a:cubicBezTo>
                  <a:pt x="1002" y="2402"/>
                  <a:pt x="1002" y="2369"/>
                  <a:pt x="1002" y="2302"/>
                </a:cubicBezTo>
                <a:cubicBezTo>
                  <a:pt x="1002" y="2269"/>
                  <a:pt x="1002" y="2235"/>
                  <a:pt x="1002" y="2202"/>
                </a:cubicBezTo>
                <a:lnTo>
                  <a:pt x="1002" y="2168"/>
                </a:lnTo>
                <a:cubicBezTo>
                  <a:pt x="1002" y="2135"/>
                  <a:pt x="1035" y="2035"/>
                  <a:pt x="1035" y="1968"/>
                </a:cubicBezTo>
                <a:cubicBezTo>
                  <a:pt x="1068" y="1902"/>
                  <a:pt x="1068" y="1868"/>
                  <a:pt x="1102" y="1802"/>
                </a:cubicBezTo>
                <a:lnTo>
                  <a:pt x="1168" y="1668"/>
                </a:lnTo>
                <a:cubicBezTo>
                  <a:pt x="1202" y="1601"/>
                  <a:pt x="1235" y="1535"/>
                  <a:pt x="1268" y="1468"/>
                </a:cubicBezTo>
                <a:lnTo>
                  <a:pt x="1335" y="1368"/>
                </a:lnTo>
                <a:cubicBezTo>
                  <a:pt x="1336" y="1367"/>
                  <a:pt x="1337" y="1366"/>
                  <a:pt x="1337" y="1366"/>
                </a:cubicBezTo>
                <a:cubicBezTo>
                  <a:pt x="1337" y="1366"/>
                  <a:pt x="1344" y="1359"/>
                  <a:pt x="1369" y="1335"/>
                </a:cubicBezTo>
                <a:lnTo>
                  <a:pt x="1535" y="1168"/>
                </a:lnTo>
                <a:lnTo>
                  <a:pt x="1602" y="1101"/>
                </a:lnTo>
                <a:lnTo>
                  <a:pt x="1635" y="1068"/>
                </a:lnTo>
                <a:cubicBezTo>
                  <a:pt x="1702" y="1034"/>
                  <a:pt x="1769" y="968"/>
                  <a:pt x="1836" y="934"/>
                </a:cubicBezTo>
                <a:close/>
                <a:moveTo>
                  <a:pt x="1869" y="0"/>
                </a:moveTo>
                <a:cubicBezTo>
                  <a:pt x="1602" y="0"/>
                  <a:pt x="1369" y="100"/>
                  <a:pt x="1168" y="234"/>
                </a:cubicBezTo>
                <a:cubicBezTo>
                  <a:pt x="535" y="701"/>
                  <a:pt x="101" y="1435"/>
                  <a:pt x="34" y="2235"/>
                </a:cubicBezTo>
                <a:cubicBezTo>
                  <a:pt x="1" y="2669"/>
                  <a:pt x="134" y="3102"/>
                  <a:pt x="468" y="3436"/>
                </a:cubicBezTo>
                <a:cubicBezTo>
                  <a:pt x="872" y="3855"/>
                  <a:pt x="1413" y="4065"/>
                  <a:pt x="1953" y="4065"/>
                </a:cubicBezTo>
                <a:cubicBezTo>
                  <a:pt x="2574" y="4065"/>
                  <a:pt x="3193" y="3789"/>
                  <a:pt x="3603" y="3236"/>
                </a:cubicBezTo>
                <a:cubicBezTo>
                  <a:pt x="4371" y="2235"/>
                  <a:pt x="4004" y="767"/>
                  <a:pt x="2870" y="200"/>
                </a:cubicBezTo>
                <a:cubicBezTo>
                  <a:pt x="2828" y="178"/>
                  <a:pt x="2787" y="163"/>
                  <a:pt x="2747" y="154"/>
                </a:cubicBezTo>
                <a:lnTo>
                  <a:pt x="2747" y="154"/>
                </a:lnTo>
                <a:cubicBezTo>
                  <a:pt x="2663" y="90"/>
                  <a:pt x="2563" y="52"/>
                  <a:pt x="2454" y="52"/>
                </a:cubicBezTo>
                <a:cubicBezTo>
                  <a:pt x="2416" y="52"/>
                  <a:pt x="2376" y="57"/>
                  <a:pt x="2336" y="67"/>
                </a:cubicBezTo>
                <a:lnTo>
                  <a:pt x="2202" y="34"/>
                </a:lnTo>
                <a:cubicBezTo>
                  <a:pt x="2069" y="0"/>
                  <a:pt x="1969"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4494293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847"/>
        <p:cNvGrpSpPr/>
        <p:nvPr/>
      </p:nvGrpSpPr>
      <p:grpSpPr>
        <a:xfrm>
          <a:off x="0" y="0"/>
          <a:ext cx="0" cy="0"/>
          <a:chOff x="0" y="0"/>
          <a:chExt cx="0" cy="0"/>
        </a:xfrm>
      </p:grpSpPr>
      <p:grpSp>
        <p:nvGrpSpPr>
          <p:cNvPr id="848" name="Google Shape;848;p21"/>
          <p:cNvGrpSpPr/>
          <p:nvPr/>
        </p:nvGrpSpPr>
        <p:grpSpPr>
          <a:xfrm>
            <a:off x="96" y="33"/>
            <a:ext cx="9143969" cy="6857928"/>
            <a:chOff x="95" y="25"/>
            <a:chExt cx="9143969" cy="5143446"/>
          </a:xfrm>
        </p:grpSpPr>
        <p:sp>
          <p:nvSpPr>
            <p:cNvPr id="849" name="Google Shape;849;p21"/>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0" name="Google Shape;850;p21"/>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1" name="Google Shape;851;p21"/>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2" name="Google Shape;852;p21"/>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3" name="Google Shape;853;p21"/>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4" name="Google Shape;854;p21"/>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5" name="Google Shape;855;p21"/>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6" name="Google Shape;856;p21"/>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7" name="Google Shape;857;p21"/>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8" name="Google Shape;858;p21"/>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21"/>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21"/>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21"/>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21"/>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21"/>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21"/>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21"/>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21"/>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7" name="Google Shape;867;p21"/>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8" name="Google Shape;868;p21"/>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21"/>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21"/>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21"/>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21"/>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21"/>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874" name="Google Shape;874;p21"/>
          <p:cNvSpPr txBox="1">
            <a:spLocks noGrp="1"/>
          </p:cNvSpPr>
          <p:nvPr>
            <p:ph type="title"/>
          </p:nvPr>
        </p:nvSpPr>
        <p:spPr>
          <a:xfrm>
            <a:off x="2209938" y="1077400"/>
            <a:ext cx="3969300" cy="15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8400">
                <a:solidFill>
                  <a:srgbClr val="212529"/>
                </a:solidFill>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875" name="Google Shape;875;p21"/>
          <p:cNvSpPr txBox="1">
            <a:spLocks noGrp="1"/>
          </p:cNvSpPr>
          <p:nvPr>
            <p:ph type="subTitle" idx="1"/>
          </p:nvPr>
        </p:nvSpPr>
        <p:spPr>
          <a:xfrm>
            <a:off x="1577775" y="2987933"/>
            <a:ext cx="5233800" cy="2795600"/>
          </a:xfrm>
          <a:prstGeom prst="rect">
            <a:avLst/>
          </a:prstGeom>
          <a:noFill/>
          <a:ln w="19050" cap="rnd" cmpd="sng">
            <a:solidFill>
              <a:srgbClr val="000000"/>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76" name="Google Shape;876;p21"/>
          <p:cNvSpPr/>
          <p:nvPr/>
        </p:nvSpPr>
        <p:spPr>
          <a:xfrm>
            <a:off x="4140014" y="6318134"/>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7" name="Google Shape;877;p21"/>
          <p:cNvSpPr/>
          <p:nvPr/>
        </p:nvSpPr>
        <p:spPr>
          <a:xfrm>
            <a:off x="7252939" y="64865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8" name="Google Shape;878;p21"/>
          <p:cNvSpPr/>
          <p:nvPr/>
        </p:nvSpPr>
        <p:spPr>
          <a:xfrm>
            <a:off x="1577775" y="64831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9" name="Google Shape;879;p21"/>
          <p:cNvSpPr/>
          <p:nvPr/>
        </p:nvSpPr>
        <p:spPr>
          <a:xfrm>
            <a:off x="2436525" y="587801"/>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0" name="Google Shape;880;p21"/>
          <p:cNvSpPr/>
          <p:nvPr/>
        </p:nvSpPr>
        <p:spPr>
          <a:xfrm>
            <a:off x="321600" y="43946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1" name="Google Shape;881;p21"/>
          <p:cNvSpPr/>
          <p:nvPr/>
        </p:nvSpPr>
        <p:spPr>
          <a:xfrm>
            <a:off x="6286214" y="11617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2" name="Google Shape;882;p21"/>
          <p:cNvSpPr/>
          <p:nvPr/>
        </p:nvSpPr>
        <p:spPr>
          <a:xfrm>
            <a:off x="7368826" y="427751"/>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883" name="Google Shape;883;p21"/>
          <p:cNvGrpSpPr/>
          <p:nvPr/>
        </p:nvGrpSpPr>
        <p:grpSpPr>
          <a:xfrm>
            <a:off x="401325" y="804751"/>
            <a:ext cx="311900" cy="419600"/>
            <a:chOff x="8571050" y="1873050"/>
            <a:chExt cx="311900" cy="314700"/>
          </a:xfrm>
        </p:grpSpPr>
        <p:sp>
          <p:nvSpPr>
            <p:cNvPr id="884" name="Google Shape;884;p21"/>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5" name="Google Shape;885;p21"/>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6" name="Google Shape;886;p21"/>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7" name="Google Shape;887;p21"/>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88" name="Google Shape;888;p21"/>
          <p:cNvGrpSpPr/>
          <p:nvPr/>
        </p:nvGrpSpPr>
        <p:grpSpPr>
          <a:xfrm rot="-4179191">
            <a:off x="8375465" y="4489117"/>
            <a:ext cx="453897" cy="202574"/>
            <a:chOff x="3780075" y="2889150"/>
            <a:chExt cx="340425" cy="202575"/>
          </a:xfrm>
        </p:grpSpPr>
        <p:sp>
          <p:nvSpPr>
            <p:cNvPr id="889" name="Google Shape;889;p21"/>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21"/>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1" name="Google Shape;891;p21"/>
          <p:cNvGrpSpPr/>
          <p:nvPr/>
        </p:nvGrpSpPr>
        <p:grpSpPr>
          <a:xfrm rot="8795091" flipH="1">
            <a:off x="1224504" y="1988069"/>
            <a:ext cx="288974" cy="232467"/>
            <a:chOff x="4177750" y="2899175"/>
            <a:chExt cx="288975" cy="174350"/>
          </a:xfrm>
        </p:grpSpPr>
        <p:sp>
          <p:nvSpPr>
            <p:cNvPr id="892" name="Google Shape;892;p21"/>
            <p:cNvSpPr/>
            <p:nvPr/>
          </p:nvSpPr>
          <p:spPr>
            <a:xfrm>
              <a:off x="4177750" y="2920450"/>
              <a:ext cx="250650" cy="153075"/>
            </a:xfrm>
            <a:custGeom>
              <a:avLst/>
              <a:gdLst/>
              <a:ahLst/>
              <a:cxnLst/>
              <a:rect l="l" t="t" r="r" b="b"/>
              <a:pathLst>
                <a:path w="10026" h="6123" extrusionOk="0">
                  <a:moveTo>
                    <a:pt x="626" y="0"/>
                  </a:moveTo>
                  <a:cubicBezTo>
                    <a:pt x="321" y="0"/>
                    <a:pt x="0" y="351"/>
                    <a:pt x="183" y="718"/>
                  </a:cubicBezTo>
                  <a:cubicBezTo>
                    <a:pt x="1174" y="2864"/>
                    <a:pt x="2361" y="6123"/>
                    <a:pt x="5266" y="6123"/>
                  </a:cubicBezTo>
                  <a:cubicBezTo>
                    <a:pt x="5295" y="6123"/>
                    <a:pt x="5324" y="6122"/>
                    <a:pt x="5354" y="6122"/>
                  </a:cubicBezTo>
                  <a:cubicBezTo>
                    <a:pt x="8289" y="6055"/>
                    <a:pt x="9223" y="2853"/>
                    <a:pt x="9924" y="584"/>
                  </a:cubicBezTo>
                  <a:cubicBezTo>
                    <a:pt x="10026" y="237"/>
                    <a:pt x="9728" y="3"/>
                    <a:pt x="9444" y="3"/>
                  </a:cubicBezTo>
                  <a:cubicBezTo>
                    <a:pt x="9263" y="3"/>
                    <a:pt x="9088" y="97"/>
                    <a:pt x="9023" y="317"/>
                  </a:cubicBezTo>
                  <a:cubicBezTo>
                    <a:pt x="8656" y="1485"/>
                    <a:pt x="8356" y="2686"/>
                    <a:pt x="7689" y="3653"/>
                  </a:cubicBezTo>
                  <a:cubicBezTo>
                    <a:pt x="7122" y="4487"/>
                    <a:pt x="6221" y="5188"/>
                    <a:pt x="5187" y="5188"/>
                  </a:cubicBezTo>
                  <a:cubicBezTo>
                    <a:pt x="2785" y="5121"/>
                    <a:pt x="1785" y="2019"/>
                    <a:pt x="984" y="251"/>
                  </a:cubicBezTo>
                  <a:cubicBezTo>
                    <a:pt x="900" y="73"/>
                    <a:pt x="765"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21"/>
            <p:cNvSpPr/>
            <p:nvPr/>
          </p:nvSpPr>
          <p:spPr>
            <a:xfrm>
              <a:off x="4342725" y="2899175"/>
              <a:ext cx="124000" cy="79875"/>
            </a:xfrm>
            <a:custGeom>
              <a:avLst/>
              <a:gdLst/>
              <a:ahLst/>
              <a:cxnLst/>
              <a:rect l="l" t="t" r="r" b="b"/>
              <a:pathLst>
                <a:path w="4960" h="3195" extrusionOk="0">
                  <a:moveTo>
                    <a:pt x="2291" y="902"/>
                  </a:moveTo>
                  <a:lnTo>
                    <a:pt x="2291" y="902"/>
                  </a:lnTo>
                  <a:cubicBezTo>
                    <a:pt x="2291" y="902"/>
                    <a:pt x="2302" y="913"/>
                    <a:pt x="2315" y="928"/>
                  </a:cubicBezTo>
                  <a:lnTo>
                    <a:pt x="2315" y="928"/>
                  </a:lnTo>
                  <a:cubicBezTo>
                    <a:pt x="2302" y="923"/>
                    <a:pt x="2291" y="915"/>
                    <a:pt x="2291" y="902"/>
                  </a:cubicBezTo>
                  <a:close/>
                  <a:moveTo>
                    <a:pt x="2391" y="1"/>
                  </a:moveTo>
                  <a:cubicBezTo>
                    <a:pt x="2157" y="1"/>
                    <a:pt x="1924" y="68"/>
                    <a:pt x="1724" y="201"/>
                  </a:cubicBezTo>
                  <a:lnTo>
                    <a:pt x="523" y="835"/>
                  </a:lnTo>
                  <a:cubicBezTo>
                    <a:pt x="1" y="1082"/>
                    <a:pt x="271" y="1736"/>
                    <a:pt x="699" y="1736"/>
                  </a:cubicBezTo>
                  <a:cubicBezTo>
                    <a:pt x="790" y="1736"/>
                    <a:pt x="890" y="1706"/>
                    <a:pt x="990" y="1635"/>
                  </a:cubicBezTo>
                  <a:lnTo>
                    <a:pt x="2024" y="1102"/>
                  </a:lnTo>
                  <a:lnTo>
                    <a:pt x="2257" y="1002"/>
                  </a:lnTo>
                  <a:cubicBezTo>
                    <a:pt x="2276" y="1002"/>
                    <a:pt x="2316" y="981"/>
                    <a:pt x="2341" y="962"/>
                  </a:cubicBezTo>
                  <a:lnTo>
                    <a:pt x="2341" y="962"/>
                  </a:lnTo>
                  <a:cubicBezTo>
                    <a:pt x="2350" y="977"/>
                    <a:pt x="2357" y="991"/>
                    <a:pt x="2357" y="1002"/>
                  </a:cubicBezTo>
                  <a:lnTo>
                    <a:pt x="2558" y="1235"/>
                  </a:lnTo>
                  <a:lnTo>
                    <a:pt x="4125" y="3070"/>
                  </a:lnTo>
                  <a:cubicBezTo>
                    <a:pt x="4209" y="3153"/>
                    <a:pt x="4325" y="3195"/>
                    <a:pt x="4446" y="3195"/>
                  </a:cubicBezTo>
                  <a:cubicBezTo>
                    <a:pt x="4567" y="3195"/>
                    <a:pt x="4692" y="3153"/>
                    <a:pt x="4792" y="3070"/>
                  </a:cubicBezTo>
                  <a:cubicBezTo>
                    <a:pt x="4959" y="2870"/>
                    <a:pt x="4959" y="2569"/>
                    <a:pt x="4792" y="2403"/>
                  </a:cubicBezTo>
                  <a:cubicBezTo>
                    <a:pt x="4192" y="1702"/>
                    <a:pt x="3592" y="1002"/>
                    <a:pt x="2991" y="301"/>
                  </a:cubicBezTo>
                  <a:cubicBezTo>
                    <a:pt x="2858" y="134"/>
                    <a:pt x="2624" y="1"/>
                    <a:pt x="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9523307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94"/>
        <p:cNvGrpSpPr/>
        <p:nvPr/>
      </p:nvGrpSpPr>
      <p:grpSpPr>
        <a:xfrm>
          <a:off x="0" y="0"/>
          <a:ext cx="0" cy="0"/>
          <a:chOff x="0" y="0"/>
          <a:chExt cx="0" cy="0"/>
        </a:xfrm>
      </p:grpSpPr>
      <p:sp>
        <p:nvSpPr>
          <p:cNvPr id="895" name="Google Shape;895;p22"/>
          <p:cNvSpPr txBox="1">
            <a:spLocks noGrp="1"/>
          </p:cNvSpPr>
          <p:nvPr>
            <p:ph type="title" hasCustomPrompt="1"/>
          </p:nvPr>
        </p:nvSpPr>
        <p:spPr>
          <a:xfrm>
            <a:off x="713225" y="714033"/>
            <a:ext cx="1993800" cy="118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96" name="Google Shape;896;p22"/>
          <p:cNvSpPr txBox="1">
            <a:spLocks noGrp="1"/>
          </p:cNvSpPr>
          <p:nvPr>
            <p:ph type="subTitle" idx="1"/>
          </p:nvPr>
        </p:nvSpPr>
        <p:spPr>
          <a:xfrm>
            <a:off x="823216" y="1898377"/>
            <a:ext cx="1773600" cy="1086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97" name="Google Shape;897;p22"/>
          <p:cNvSpPr txBox="1">
            <a:spLocks noGrp="1"/>
          </p:cNvSpPr>
          <p:nvPr>
            <p:ph type="title" idx="2" hasCustomPrompt="1"/>
          </p:nvPr>
        </p:nvSpPr>
        <p:spPr>
          <a:xfrm>
            <a:off x="3575100" y="2293679"/>
            <a:ext cx="1993800" cy="118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98" name="Google Shape;898;p22"/>
          <p:cNvSpPr txBox="1">
            <a:spLocks noGrp="1"/>
          </p:cNvSpPr>
          <p:nvPr>
            <p:ph type="subTitle" idx="3"/>
          </p:nvPr>
        </p:nvSpPr>
        <p:spPr>
          <a:xfrm>
            <a:off x="3685091" y="3478088"/>
            <a:ext cx="1773600" cy="1086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99" name="Google Shape;899;p22"/>
          <p:cNvSpPr txBox="1">
            <a:spLocks noGrp="1"/>
          </p:cNvSpPr>
          <p:nvPr>
            <p:ph type="title" idx="4" hasCustomPrompt="1"/>
          </p:nvPr>
        </p:nvSpPr>
        <p:spPr>
          <a:xfrm>
            <a:off x="6436975" y="3873389"/>
            <a:ext cx="1993800" cy="118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00" name="Google Shape;900;p22"/>
          <p:cNvSpPr txBox="1">
            <a:spLocks noGrp="1"/>
          </p:cNvSpPr>
          <p:nvPr>
            <p:ph type="subTitle" idx="5"/>
          </p:nvPr>
        </p:nvSpPr>
        <p:spPr>
          <a:xfrm>
            <a:off x="6546966" y="5057799"/>
            <a:ext cx="1773600" cy="1086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grpSp>
        <p:nvGrpSpPr>
          <p:cNvPr id="901" name="Google Shape;901;p22"/>
          <p:cNvGrpSpPr/>
          <p:nvPr/>
        </p:nvGrpSpPr>
        <p:grpSpPr>
          <a:xfrm>
            <a:off x="96" y="33"/>
            <a:ext cx="9143969" cy="6857928"/>
            <a:chOff x="95" y="25"/>
            <a:chExt cx="9143969" cy="5143446"/>
          </a:xfrm>
        </p:grpSpPr>
        <p:sp>
          <p:nvSpPr>
            <p:cNvPr id="902" name="Google Shape;902;p2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2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2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2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6" name="Google Shape;906;p2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7" name="Google Shape;907;p2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8" name="Google Shape;908;p2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9" name="Google Shape;909;p2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0" name="Google Shape;910;p2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1" name="Google Shape;911;p2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2" name="Google Shape;912;p2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3" name="Google Shape;913;p2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4" name="Google Shape;914;p2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5" name="Google Shape;915;p2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6" name="Google Shape;916;p2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7" name="Google Shape;917;p2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8" name="Google Shape;918;p2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2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2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2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2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2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2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2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2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927" name="Google Shape;927;p22"/>
          <p:cNvSpPr/>
          <p:nvPr/>
        </p:nvSpPr>
        <p:spPr>
          <a:xfrm>
            <a:off x="5955526" y="63722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8" name="Google Shape;928;p22"/>
          <p:cNvSpPr/>
          <p:nvPr/>
        </p:nvSpPr>
        <p:spPr>
          <a:xfrm>
            <a:off x="3487500" y="63688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22"/>
          <p:cNvSpPr/>
          <p:nvPr/>
        </p:nvSpPr>
        <p:spPr>
          <a:xfrm>
            <a:off x="2525925" y="3509185"/>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22"/>
          <p:cNvSpPr/>
          <p:nvPr/>
        </p:nvSpPr>
        <p:spPr>
          <a:xfrm>
            <a:off x="4697350" y="5123134"/>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22"/>
          <p:cNvSpPr/>
          <p:nvPr/>
        </p:nvSpPr>
        <p:spPr>
          <a:xfrm>
            <a:off x="8671489" y="30719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22"/>
          <p:cNvSpPr/>
          <p:nvPr/>
        </p:nvSpPr>
        <p:spPr>
          <a:xfrm>
            <a:off x="5458701" y="412118"/>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33" name="Google Shape;933;p22"/>
          <p:cNvGrpSpPr/>
          <p:nvPr/>
        </p:nvGrpSpPr>
        <p:grpSpPr>
          <a:xfrm>
            <a:off x="448300" y="3509200"/>
            <a:ext cx="311900" cy="419600"/>
            <a:chOff x="8571050" y="1873050"/>
            <a:chExt cx="311900" cy="314700"/>
          </a:xfrm>
        </p:grpSpPr>
        <p:sp>
          <p:nvSpPr>
            <p:cNvPr id="934" name="Google Shape;934;p2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2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2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7" name="Google Shape;937;p2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38" name="Google Shape;938;p22"/>
          <p:cNvGrpSpPr/>
          <p:nvPr/>
        </p:nvGrpSpPr>
        <p:grpSpPr>
          <a:xfrm rot="-4179191">
            <a:off x="8375465" y="4489117"/>
            <a:ext cx="453897" cy="202574"/>
            <a:chOff x="3780075" y="2889150"/>
            <a:chExt cx="340425" cy="202575"/>
          </a:xfrm>
        </p:grpSpPr>
        <p:sp>
          <p:nvSpPr>
            <p:cNvPr id="939" name="Google Shape;939;p22"/>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0" name="Google Shape;940;p22"/>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41" name="Google Shape;941;p22"/>
          <p:cNvGrpSpPr/>
          <p:nvPr/>
        </p:nvGrpSpPr>
        <p:grpSpPr>
          <a:xfrm rot="8795091" flipH="1">
            <a:off x="3599229" y="1099253"/>
            <a:ext cx="288974" cy="232467"/>
            <a:chOff x="4177750" y="2899175"/>
            <a:chExt cx="288975" cy="174350"/>
          </a:xfrm>
        </p:grpSpPr>
        <p:sp>
          <p:nvSpPr>
            <p:cNvPr id="942" name="Google Shape;942;p22"/>
            <p:cNvSpPr/>
            <p:nvPr/>
          </p:nvSpPr>
          <p:spPr>
            <a:xfrm>
              <a:off x="4177750" y="2920450"/>
              <a:ext cx="250650" cy="153075"/>
            </a:xfrm>
            <a:custGeom>
              <a:avLst/>
              <a:gdLst/>
              <a:ahLst/>
              <a:cxnLst/>
              <a:rect l="l" t="t" r="r" b="b"/>
              <a:pathLst>
                <a:path w="10026" h="6123" extrusionOk="0">
                  <a:moveTo>
                    <a:pt x="626" y="0"/>
                  </a:moveTo>
                  <a:cubicBezTo>
                    <a:pt x="321" y="0"/>
                    <a:pt x="0" y="351"/>
                    <a:pt x="183" y="718"/>
                  </a:cubicBezTo>
                  <a:cubicBezTo>
                    <a:pt x="1174" y="2864"/>
                    <a:pt x="2361" y="6123"/>
                    <a:pt x="5266" y="6123"/>
                  </a:cubicBezTo>
                  <a:cubicBezTo>
                    <a:pt x="5295" y="6123"/>
                    <a:pt x="5324" y="6122"/>
                    <a:pt x="5354" y="6122"/>
                  </a:cubicBezTo>
                  <a:cubicBezTo>
                    <a:pt x="8289" y="6055"/>
                    <a:pt x="9223" y="2853"/>
                    <a:pt x="9924" y="584"/>
                  </a:cubicBezTo>
                  <a:cubicBezTo>
                    <a:pt x="10026" y="237"/>
                    <a:pt x="9728" y="3"/>
                    <a:pt x="9444" y="3"/>
                  </a:cubicBezTo>
                  <a:cubicBezTo>
                    <a:pt x="9263" y="3"/>
                    <a:pt x="9088" y="97"/>
                    <a:pt x="9023" y="317"/>
                  </a:cubicBezTo>
                  <a:cubicBezTo>
                    <a:pt x="8656" y="1485"/>
                    <a:pt x="8356" y="2686"/>
                    <a:pt x="7689" y="3653"/>
                  </a:cubicBezTo>
                  <a:cubicBezTo>
                    <a:pt x="7122" y="4487"/>
                    <a:pt x="6221" y="5188"/>
                    <a:pt x="5187" y="5188"/>
                  </a:cubicBezTo>
                  <a:cubicBezTo>
                    <a:pt x="2785" y="5121"/>
                    <a:pt x="1785" y="2019"/>
                    <a:pt x="984" y="251"/>
                  </a:cubicBezTo>
                  <a:cubicBezTo>
                    <a:pt x="900" y="73"/>
                    <a:pt x="765"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3" name="Google Shape;943;p22"/>
            <p:cNvSpPr/>
            <p:nvPr/>
          </p:nvSpPr>
          <p:spPr>
            <a:xfrm>
              <a:off x="4342725" y="2899175"/>
              <a:ext cx="124000" cy="79875"/>
            </a:xfrm>
            <a:custGeom>
              <a:avLst/>
              <a:gdLst/>
              <a:ahLst/>
              <a:cxnLst/>
              <a:rect l="l" t="t" r="r" b="b"/>
              <a:pathLst>
                <a:path w="4960" h="3195" extrusionOk="0">
                  <a:moveTo>
                    <a:pt x="2291" y="902"/>
                  </a:moveTo>
                  <a:lnTo>
                    <a:pt x="2291" y="902"/>
                  </a:lnTo>
                  <a:cubicBezTo>
                    <a:pt x="2291" y="902"/>
                    <a:pt x="2302" y="913"/>
                    <a:pt x="2315" y="928"/>
                  </a:cubicBezTo>
                  <a:lnTo>
                    <a:pt x="2315" y="928"/>
                  </a:lnTo>
                  <a:cubicBezTo>
                    <a:pt x="2302" y="923"/>
                    <a:pt x="2291" y="915"/>
                    <a:pt x="2291" y="902"/>
                  </a:cubicBezTo>
                  <a:close/>
                  <a:moveTo>
                    <a:pt x="2391" y="1"/>
                  </a:moveTo>
                  <a:cubicBezTo>
                    <a:pt x="2157" y="1"/>
                    <a:pt x="1924" y="68"/>
                    <a:pt x="1724" y="201"/>
                  </a:cubicBezTo>
                  <a:lnTo>
                    <a:pt x="523" y="835"/>
                  </a:lnTo>
                  <a:cubicBezTo>
                    <a:pt x="1" y="1082"/>
                    <a:pt x="271" y="1736"/>
                    <a:pt x="699" y="1736"/>
                  </a:cubicBezTo>
                  <a:cubicBezTo>
                    <a:pt x="790" y="1736"/>
                    <a:pt x="890" y="1706"/>
                    <a:pt x="990" y="1635"/>
                  </a:cubicBezTo>
                  <a:lnTo>
                    <a:pt x="2024" y="1102"/>
                  </a:lnTo>
                  <a:lnTo>
                    <a:pt x="2257" y="1002"/>
                  </a:lnTo>
                  <a:cubicBezTo>
                    <a:pt x="2276" y="1002"/>
                    <a:pt x="2316" y="981"/>
                    <a:pt x="2341" y="962"/>
                  </a:cubicBezTo>
                  <a:lnTo>
                    <a:pt x="2341" y="962"/>
                  </a:lnTo>
                  <a:cubicBezTo>
                    <a:pt x="2350" y="977"/>
                    <a:pt x="2357" y="991"/>
                    <a:pt x="2357" y="1002"/>
                  </a:cubicBezTo>
                  <a:lnTo>
                    <a:pt x="2558" y="1235"/>
                  </a:lnTo>
                  <a:lnTo>
                    <a:pt x="4125" y="3070"/>
                  </a:lnTo>
                  <a:cubicBezTo>
                    <a:pt x="4209" y="3153"/>
                    <a:pt x="4325" y="3195"/>
                    <a:pt x="4446" y="3195"/>
                  </a:cubicBezTo>
                  <a:cubicBezTo>
                    <a:pt x="4567" y="3195"/>
                    <a:pt x="4692" y="3153"/>
                    <a:pt x="4792" y="3070"/>
                  </a:cubicBezTo>
                  <a:cubicBezTo>
                    <a:pt x="4959" y="2870"/>
                    <a:pt x="4959" y="2569"/>
                    <a:pt x="4792" y="2403"/>
                  </a:cubicBezTo>
                  <a:cubicBezTo>
                    <a:pt x="4192" y="1702"/>
                    <a:pt x="3592" y="1002"/>
                    <a:pt x="2991" y="301"/>
                  </a:cubicBezTo>
                  <a:cubicBezTo>
                    <a:pt x="2858" y="134"/>
                    <a:pt x="2624" y="1"/>
                    <a:pt x="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386456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944"/>
        <p:cNvGrpSpPr/>
        <p:nvPr/>
      </p:nvGrpSpPr>
      <p:grpSpPr>
        <a:xfrm>
          <a:off x="0" y="0"/>
          <a:ext cx="0" cy="0"/>
          <a:chOff x="0" y="0"/>
          <a:chExt cx="0" cy="0"/>
        </a:xfrm>
      </p:grpSpPr>
      <p:grpSp>
        <p:nvGrpSpPr>
          <p:cNvPr id="945" name="Google Shape;945;p23"/>
          <p:cNvGrpSpPr/>
          <p:nvPr/>
        </p:nvGrpSpPr>
        <p:grpSpPr>
          <a:xfrm>
            <a:off x="96" y="33"/>
            <a:ext cx="9143969" cy="6857928"/>
            <a:chOff x="95" y="25"/>
            <a:chExt cx="9143969" cy="5143446"/>
          </a:xfrm>
        </p:grpSpPr>
        <p:sp>
          <p:nvSpPr>
            <p:cNvPr id="946" name="Google Shape;946;p2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7" name="Google Shape;947;p2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8" name="Google Shape;948;p2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9" name="Google Shape;949;p2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0" name="Google Shape;950;p2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1" name="Google Shape;951;p2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2" name="Google Shape;952;p2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3" name="Google Shape;953;p2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2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2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2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2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2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2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2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2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2" name="Google Shape;962;p2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3" name="Google Shape;963;p2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2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2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2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2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2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2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2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971" name="Google Shape;971;p23"/>
          <p:cNvSpPr txBox="1">
            <a:spLocks noGrp="1"/>
          </p:cNvSpPr>
          <p:nvPr>
            <p:ph type="title" hasCustomPrompt="1"/>
          </p:nvPr>
        </p:nvSpPr>
        <p:spPr>
          <a:xfrm>
            <a:off x="713225" y="1869668"/>
            <a:ext cx="19293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2" name="Google Shape;972;p23"/>
          <p:cNvSpPr txBox="1">
            <a:spLocks noGrp="1"/>
          </p:cNvSpPr>
          <p:nvPr>
            <p:ph type="subTitle" idx="1"/>
          </p:nvPr>
        </p:nvSpPr>
        <p:spPr>
          <a:xfrm>
            <a:off x="934775" y="4573795"/>
            <a:ext cx="1486200" cy="1190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973" name="Google Shape;973;p23"/>
          <p:cNvSpPr txBox="1">
            <a:spLocks noGrp="1"/>
          </p:cNvSpPr>
          <p:nvPr>
            <p:ph type="title" idx="2" hasCustomPrompt="1"/>
          </p:nvPr>
        </p:nvSpPr>
        <p:spPr>
          <a:xfrm>
            <a:off x="2642600" y="1869668"/>
            <a:ext cx="19293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4" name="Google Shape;974;p23"/>
          <p:cNvSpPr txBox="1">
            <a:spLocks noGrp="1"/>
          </p:cNvSpPr>
          <p:nvPr>
            <p:ph type="subTitle" idx="3"/>
          </p:nvPr>
        </p:nvSpPr>
        <p:spPr>
          <a:xfrm>
            <a:off x="2864150" y="4573797"/>
            <a:ext cx="1486200" cy="1190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975" name="Google Shape;975;p23"/>
          <p:cNvSpPr txBox="1">
            <a:spLocks noGrp="1"/>
          </p:cNvSpPr>
          <p:nvPr>
            <p:ph type="title" idx="4" hasCustomPrompt="1"/>
          </p:nvPr>
        </p:nvSpPr>
        <p:spPr>
          <a:xfrm>
            <a:off x="4571975" y="1869668"/>
            <a:ext cx="19293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6" name="Google Shape;976;p23"/>
          <p:cNvSpPr txBox="1">
            <a:spLocks noGrp="1"/>
          </p:cNvSpPr>
          <p:nvPr>
            <p:ph type="subTitle" idx="5"/>
          </p:nvPr>
        </p:nvSpPr>
        <p:spPr>
          <a:xfrm>
            <a:off x="4793525" y="4573795"/>
            <a:ext cx="1486200" cy="1190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977" name="Google Shape;977;p23"/>
          <p:cNvSpPr txBox="1">
            <a:spLocks noGrp="1"/>
          </p:cNvSpPr>
          <p:nvPr>
            <p:ph type="title" idx="6"/>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978" name="Google Shape;978;p23"/>
          <p:cNvSpPr txBox="1">
            <a:spLocks noGrp="1"/>
          </p:cNvSpPr>
          <p:nvPr>
            <p:ph type="title" idx="7"/>
          </p:nvPr>
        </p:nvSpPr>
        <p:spPr>
          <a:xfrm>
            <a:off x="934775" y="4036701"/>
            <a:ext cx="1486200" cy="51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300"/>
              <a:buNone/>
              <a:defRPr sz="3100" b="1">
                <a:highlight>
                  <a:schemeClr val="dk2"/>
                </a:highlight>
              </a:defRPr>
            </a:lvl1pPr>
            <a:lvl2pPr lvl="1" algn="ctr">
              <a:spcBef>
                <a:spcPts val="0"/>
              </a:spcBef>
              <a:spcAft>
                <a:spcPts val="0"/>
              </a:spcAft>
              <a:buSzPts val="4300"/>
              <a:buNone/>
              <a:defRPr>
                <a:latin typeface="Delius Swash Caps"/>
                <a:ea typeface="Delius Swash Caps"/>
                <a:cs typeface="Delius Swash Caps"/>
                <a:sym typeface="Delius Swash Caps"/>
              </a:defRPr>
            </a:lvl2pPr>
            <a:lvl3pPr lvl="2" algn="ctr">
              <a:spcBef>
                <a:spcPts val="0"/>
              </a:spcBef>
              <a:spcAft>
                <a:spcPts val="0"/>
              </a:spcAft>
              <a:buSzPts val="4300"/>
              <a:buNone/>
              <a:defRPr>
                <a:latin typeface="Delius Swash Caps"/>
                <a:ea typeface="Delius Swash Caps"/>
                <a:cs typeface="Delius Swash Caps"/>
                <a:sym typeface="Delius Swash Caps"/>
              </a:defRPr>
            </a:lvl3pPr>
            <a:lvl4pPr lvl="3" algn="ctr">
              <a:spcBef>
                <a:spcPts val="0"/>
              </a:spcBef>
              <a:spcAft>
                <a:spcPts val="0"/>
              </a:spcAft>
              <a:buSzPts val="4300"/>
              <a:buNone/>
              <a:defRPr>
                <a:latin typeface="Delius Swash Caps"/>
                <a:ea typeface="Delius Swash Caps"/>
                <a:cs typeface="Delius Swash Caps"/>
                <a:sym typeface="Delius Swash Caps"/>
              </a:defRPr>
            </a:lvl4pPr>
            <a:lvl5pPr lvl="4" algn="ctr">
              <a:spcBef>
                <a:spcPts val="0"/>
              </a:spcBef>
              <a:spcAft>
                <a:spcPts val="0"/>
              </a:spcAft>
              <a:buSzPts val="4300"/>
              <a:buNone/>
              <a:defRPr>
                <a:latin typeface="Delius Swash Caps"/>
                <a:ea typeface="Delius Swash Caps"/>
                <a:cs typeface="Delius Swash Caps"/>
                <a:sym typeface="Delius Swash Caps"/>
              </a:defRPr>
            </a:lvl5pPr>
            <a:lvl6pPr lvl="5" algn="ctr">
              <a:spcBef>
                <a:spcPts val="0"/>
              </a:spcBef>
              <a:spcAft>
                <a:spcPts val="0"/>
              </a:spcAft>
              <a:buSzPts val="4300"/>
              <a:buNone/>
              <a:defRPr>
                <a:latin typeface="Delius Swash Caps"/>
                <a:ea typeface="Delius Swash Caps"/>
                <a:cs typeface="Delius Swash Caps"/>
                <a:sym typeface="Delius Swash Caps"/>
              </a:defRPr>
            </a:lvl6pPr>
            <a:lvl7pPr lvl="6" algn="ctr">
              <a:spcBef>
                <a:spcPts val="0"/>
              </a:spcBef>
              <a:spcAft>
                <a:spcPts val="0"/>
              </a:spcAft>
              <a:buSzPts val="4300"/>
              <a:buNone/>
              <a:defRPr>
                <a:latin typeface="Delius Swash Caps"/>
                <a:ea typeface="Delius Swash Caps"/>
                <a:cs typeface="Delius Swash Caps"/>
                <a:sym typeface="Delius Swash Caps"/>
              </a:defRPr>
            </a:lvl7pPr>
            <a:lvl8pPr lvl="7" algn="ctr">
              <a:spcBef>
                <a:spcPts val="0"/>
              </a:spcBef>
              <a:spcAft>
                <a:spcPts val="0"/>
              </a:spcAft>
              <a:buSzPts val="4300"/>
              <a:buNone/>
              <a:defRPr>
                <a:latin typeface="Delius Swash Caps"/>
                <a:ea typeface="Delius Swash Caps"/>
                <a:cs typeface="Delius Swash Caps"/>
                <a:sym typeface="Delius Swash Caps"/>
              </a:defRPr>
            </a:lvl8pPr>
            <a:lvl9pPr lvl="8" algn="ctr">
              <a:spcBef>
                <a:spcPts val="0"/>
              </a:spcBef>
              <a:spcAft>
                <a:spcPts val="0"/>
              </a:spcAft>
              <a:buSzPts val="4300"/>
              <a:buNone/>
              <a:defRPr>
                <a:latin typeface="Delius Swash Caps"/>
                <a:ea typeface="Delius Swash Caps"/>
                <a:cs typeface="Delius Swash Caps"/>
                <a:sym typeface="Delius Swash Caps"/>
              </a:defRPr>
            </a:lvl9pPr>
          </a:lstStyle>
          <a:p>
            <a:r>
              <a:rPr lang="en-US"/>
              <a:t>Click to edit Master title style</a:t>
            </a:r>
            <a:endParaRPr/>
          </a:p>
        </p:txBody>
      </p:sp>
      <p:sp>
        <p:nvSpPr>
          <p:cNvPr id="979" name="Google Shape;979;p23"/>
          <p:cNvSpPr txBox="1">
            <a:spLocks noGrp="1"/>
          </p:cNvSpPr>
          <p:nvPr>
            <p:ph type="title" idx="8"/>
          </p:nvPr>
        </p:nvSpPr>
        <p:spPr>
          <a:xfrm>
            <a:off x="2864150" y="4036701"/>
            <a:ext cx="1486200" cy="51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atin typeface="Delius Swash Caps"/>
                <a:ea typeface="Delius Swash Caps"/>
                <a:cs typeface="Delius Swash Caps"/>
                <a:sym typeface="Delius Swash Caps"/>
              </a:defRPr>
            </a:lvl2pPr>
            <a:lvl3pPr lvl="2" algn="ctr" rtl="0">
              <a:spcBef>
                <a:spcPts val="0"/>
              </a:spcBef>
              <a:spcAft>
                <a:spcPts val="0"/>
              </a:spcAft>
              <a:buSzPts val="4300"/>
              <a:buNone/>
              <a:defRPr>
                <a:latin typeface="Delius Swash Caps"/>
                <a:ea typeface="Delius Swash Caps"/>
                <a:cs typeface="Delius Swash Caps"/>
                <a:sym typeface="Delius Swash Caps"/>
              </a:defRPr>
            </a:lvl3pPr>
            <a:lvl4pPr lvl="3" algn="ctr" rtl="0">
              <a:spcBef>
                <a:spcPts val="0"/>
              </a:spcBef>
              <a:spcAft>
                <a:spcPts val="0"/>
              </a:spcAft>
              <a:buSzPts val="4300"/>
              <a:buNone/>
              <a:defRPr>
                <a:latin typeface="Delius Swash Caps"/>
                <a:ea typeface="Delius Swash Caps"/>
                <a:cs typeface="Delius Swash Caps"/>
                <a:sym typeface="Delius Swash Caps"/>
              </a:defRPr>
            </a:lvl4pPr>
            <a:lvl5pPr lvl="4" algn="ctr" rtl="0">
              <a:spcBef>
                <a:spcPts val="0"/>
              </a:spcBef>
              <a:spcAft>
                <a:spcPts val="0"/>
              </a:spcAft>
              <a:buSzPts val="4300"/>
              <a:buNone/>
              <a:defRPr>
                <a:latin typeface="Delius Swash Caps"/>
                <a:ea typeface="Delius Swash Caps"/>
                <a:cs typeface="Delius Swash Caps"/>
                <a:sym typeface="Delius Swash Caps"/>
              </a:defRPr>
            </a:lvl5pPr>
            <a:lvl6pPr lvl="5" algn="ctr" rtl="0">
              <a:spcBef>
                <a:spcPts val="0"/>
              </a:spcBef>
              <a:spcAft>
                <a:spcPts val="0"/>
              </a:spcAft>
              <a:buSzPts val="4300"/>
              <a:buNone/>
              <a:defRPr>
                <a:latin typeface="Delius Swash Caps"/>
                <a:ea typeface="Delius Swash Caps"/>
                <a:cs typeface="Delius Swash Caps"/>
                <a:sym typeface="Delius Swash Caps"/>
              </a:defRPr>
            </a:lvl6pPr>
            <a:lvl7pPr lvl="6" algn="ctr" rtl="0">
              <a:spcBef>
                <a:spcPts val="0"/>
              </a:spcBef>
              <a:spcAft>
                <a:spcPts val="0"/>
              </a:spcAft>
              <a:buSzPts val="4300"/>
              <a:buNone/>
              <a:defRPr>
                <a:latin typeface="Delius Swash Caps"/>
                <a:ea typeface="Delius Swash Caps"/>
                <a:cs typeface="Delius Swash Caps"/>
                <a:sym typeface="Delius Swash Caps"/>
              </a:defRPr>
            </a:lvl7pPr>
            <a:lvl8pPr lvl="7" algn="ctr" rtl="0">
              <a:spcBef>
                <a:spcPts val="0"/>
              </a:spcBef>
              <a:spcAft>
                <a:spcPts val="0"/>
              </a:spcAft>
              <a:buSzPts val="4300"/>
              <a:buNone/>
              <a:defRPr>
                <a:latin typeface="Delius Swash Caps"/>
                <a:ea typeface="Delius Swash Caps"/>
                <a:cs typeface="Delius Swash Caps"/>
                <a:sym typeface="Delius Swash Caps"/>
              </a:defRPr>
            </a:lvl8pPr>
            <a:lvl9pPr lvl="8" algn="ctr" rtl="0">
              <a:spcBef>
                <a:spcPts val="0"/>
              </a:spcBef>
              <a:spcAft>
                <a:spcPts val="0"/>
              </a:spcAft>
              <a:buSzPts val="4300"/>
              <a:buNone/>
              <a:defRPr>
                <a:latin typeface="Delius Swash Caps"/>
                <a:ea typeface="Delius Swash Caps"/>
                <a:cs typeface="Delius Swash Caps"/>
                <a:sym typeface="Delius Swash Caps"/>
              </a:defRPr>
            </a:lvl9pPr>
          </a:lstStyle>
          <a:p>
            <a:r>
              <a:rPr lang="en-US"/>
              <a:t>Click to edit Master title style</a:t>
            </a:r>
            <a:endParaRPr/>
          </a:p>
        </p:txBody>
      </p:sp>
      <p:sp>
        <p:nvSpPr>
          <p:cNvPr id="980" name="Google Shape;980;p23"/>
          <p:cNvSpPr txBox="1">
            <a:spLocks noGrp="1"/>
          </p:cNvSpPr>
          <p:nvPr>
            <p:ph type="title" idx="9"/>
          </p:nvPr>
        </p:nvSpPr>
        <p:spPr>
          <a:xfrm>
            <a:off x="4793525" y="4036701"/>
            <a:ext cx="1486200" cy="51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atin typeface="Delius Swash Caps"/>
                <a:ea typeface="Delius Swash Caps"/>
                <a:cs typeface="Delius Swash Caps"/>
                <a:sym typeface="Delius Swash Caps"/>
              </a:defRPr>
            </a:lvl2pPr>
            <a:lvl3pPr lvl="2" algn="ctr" rtl="0">
              <a:spcBef>
                <a:spcPts val="0"/>
              </a:spcBef>
              <a:spcAft>
                <a:spcPts val="0"/>
              </a:spcAft>
              <a:buSzPts val="4300"/>
              <a:buNone/>
              <a:defRPr>
                <a:latin typeface="Delius Swash Caps"/>
                <a:ea typeface="Delius Swash Caps"/>
                <a:cs typeface="Delius Swash Caps"/>
                <a:sym typeface="Delius Swash Caps"/>
              </a:defRPr>
            </a:lvl3pPr>
            <a:lvl4pPr lvl="3" algn="ctr" rtl="0">
              <a:spcBef>
                <a:spcPts val="0"/>
              </a:spcBef>
              <a:spcAft>
                <a:spcPts val="0"/>
              </a:spcAft>
              <a:buSzPts val="4300"/>
              <a:buNone/>
              <a:defRPr>
                <a:latin typeface="Delius Swash Caps"/>
                <a:ea typeface="Delius Swash Caps"/>
                <a:cs typeface="Delius Swash Caps"/>
                <a:sym typeface="Delius Swash Caps"/>
              </a:defRPr>
            </a:lvl4pPr>
            <a:lvl5pPr lvl="4" algn="ctr" rtl="0">
              <a:spcBef>
                <a:spcPts val="0"/>
              </a:spcBef>
              <a:spcAft>
                <a:spcPts val="0"/>
              </a:spcAft>
              <a:buSzPts val="4300"/>
              <a:buNone/>
              <a:defRPr>
                <a:latin typeface="Delius Swash Caps"/>
                <a:ea typeface="Delius Swash Caps"/>
                <a:cs typeface="Delius Swash Caps"/>
                <a:sym typeface="Delius Swash Caps"/>
              </a:defRPr>
            </a:lvl5pPr>
            <a:lvl6pPr lvl="5" algn="ctr" rtl="0">
              <a:spcBef>
                <a:spcPts val="0"/>
              </a:spcBef>
              <a:spcAft>
                <a:spcPts val="0"/>
              </a:spcAft>
              <a:buSzPts val="4300"/>
              <a:buNone/>
              <a:defRPr>
                <a:latin typeface="Delius Swash Caps"/>
                <a:ea typeface="Delius Swash Caps"/>
                <a:cs typeface="Delius Swash Caps"/>
                <a:sym typeface="Delius Swash Caps"/>
              </a:defRPr>
            </a:lvl6pPr>
            <a:lvl7pPr lvl="6" algn="ctr" rtl="0">
              <a:spcBef>
                <a:spcPts val="0"/>
              </a:spcBef>
              <a:spcAft>
                <a:spcPts val="0"/>
              </a:spcAft>
              <a:buSzPts val="4300"/>
              <a:buNone/>
              <a:defRPr>
                <a:latin typeface="Delius Swash Caps"/>
                <a:ea typeface="Delius Swash Caps"/>
                <a:cs typeface="Delius Swash Caps"/>
                <a:sym typeface="Delius Swash Caps"/>
              </a:defRPr>
            </a:lvl7pPr>
            <a:lvl8pPr lvl="7" algn="ctr" rtl="0">
              <a:spcBef>
                <a:spcPts val="0"/>
              </a:spcBef>
              <a:spcAft>
                <a:spcPts val="0"/>
              </a:spcAft>
              <a:buSzPts val="4300"/>
              <a:buNone/>
              <a:defRPr>
                <a:latin typeface="Delius Swash Caps"/>
                <a:ea typeface="Delius Swash Caps"/>
                <a:cs typeface="Delius Swash Caps"/>
                <a:sym typeface="Delius Swash Caps"/>
              </a:defRPr>
            </a:lvl8pPr>
            <a:lvl9pPr lvl="8" algn="ctr" rtl="0">
              <a:spcBef>
                <a:spcPts val="0"/>
              </a:spcBef>
              <a:spcAft>
                <a:spcPts val="0"/>
              </a:spcAft>
              <a:buSzPts val="4300"/>
              <a:buNone/>
              <a:defRPr>
                <a:latin typeface="Delius Swash Caps"/>
                <a:ea typeface="Delius Swash Caps"/>
                <a:cs typeface="Delius Swash Caps"/>
                <a:sym typeface="Delius Swash Caps"/>
              </a:defRPr>
            </a:lvl9pPr>
          </a:lstStyle>
          <a:p>
            <a:r>
              <a:rPr lang="en-US"/>
              <a:t>Click to edit Master title style</a:t>
            </a:r>
            <a:endParaRPr/>
          </a:p>
        </p:txBody>
      </p:sp>
      <p:sp>
        <p:nvSpPr>
          <p:cNvPr id="981" name="Google Shape;981;p23"/>
          <p:cNvSpPr txBox="1">
            <a:spLocks noGrp="1"/>
          </p:cNvSpPr>
          <p:nvPr>
            <p:ph type="title" idx="13" hasCustomPrompt="1"/>
          </p:nvPr>
        </p:nvSpPr>
        <p:spPr>
          <a:xfrm>
            <a:off x="6501275" y="1869668"/>
            <a:ext cx="19293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2" name="Google Shape;982;p23"/>
          <p:cNvSpPr txBox="1">
            <a:spLocks noGrp="1"/>
          </p:cNvSpPr>
          <p:nvPr>
            <p:ph type="subTitle" idx="14"/>
          </p:nvPr>
        </p:nvSpPr>
        <p:spPr>
          <a:xfrm>
            <a:off x="6722825" y="4573795"/>
            <a:ext cx="1486200" cy="1190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983" name="Google Shape;983;p23"/>
          <p:cNvSpPr txBox="1">
            <a:spLocks noGrp="1"/>
          </p:cNvSpPr>
          <p:nvPr>
            <p:ph type="title" idx="15"/>
          </p:nvPr>
        </p:nvSpPr>
        <p:spPr>
          <a:xfrm>
            <a:off x="6722825" y="4036701"/>
            <a:ext cx="1486200" cy="51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atin typeface="Delius Swash Caps"/>
                <a:ea typeface="Delius Swash Caps"/>
                <a:cs typeface="Delius Swash Caps"/>
                <a:sym typeface="Delius Swash Caps"/>
              </a:defRPr>
            </a:lvl2pPr>
            <a:lvl3pPr lvl="2" algn="ctr" rtl="0">
              <a:spcBef>
                <a:spcPts val="0"/>
              </a:spcBef>
              <a:spcAft>
                <a:spcPts val="0"/>
              </a:spcAft>
              <a:buSzPts val="4300"/>
              <a:buNone/>
              <a:defRPr>
                <a:latin typeface="Delius Swash Caps"/>
                <a:ea typeface="Delius Swash Caps"/>
                <a:cs typeface="Delius Swash Caps"/>
                <a:sym typeface="Delius Swash Caps"/>
              </a:defRPr>
            </a:lvl3pPr>
            <a:lvl4pPr lvl="3" algn="ctr" rtl="0">
              <a:spcBef>
                <a:spcPts val="0"/>
              </a:spcBef>
              <a:spcAft>
                <a:spcPts val="0"/>
              </a:spcAft>
              <a:buSzPts val="4300"/>
              <a:buNone/>
              <a:defRPr>
                <a:latin typeface="Delius Swash Caps"/>
                <a:ea typeface="Delius Swash Caps"/>
                <a:cs typeface="Delius Swash Caps"/>
                <a:sym typeface="Delius Swash Caps"/>
              </a:defRPr>
            </a:lvl4pPr>
            <a:lvl5pPr lvl="4" algn="ctr" rtl="0">
              <a:spcBef>
                <a:spcPts val="0"/>
              </a:spcBef>
              <a:spcAft>
                <a:spcPts val="0"/>
              </a:spcAft>
              <a:buSzPts val="4300"/>
              <a:buNone/>
              <a:defRPr>
                <a:latin typeface="Delius Swash Caps"/>
                <a:ea typeface="Delius Swash Caps"/>
                <a:cs typeface="Delius Swash Caps"/>
                <a:sym typeface="Delius Swash Caps"/>
              </a:defRPr>
            </a:lvl5pPr>
            <a:lvl6pPr lvl="5" algn="ctr" rtl="0">
              <a:spcBef>
                <a:spcPts val="0"/>
              </a:spcBef>
              <a:spcAft>
                <a:spcPts val="0"/>
              </a:spcAft>
              <a:buSzPts val="4300"/>
              <a:buNone/>
              <a:defRPr>
                <a:latin typeface="Delius Swash Caps"/>
                <a:ea typeface="Delius Swash Caps"/>
                <a:cs typeface="Delius Swash Caps"/>
                <a:sym typeface="Delius Swash Caps"/>
              </a:defRPr>
            </a:lvl6pPr>
            <a:lvl7pPr lvl="6" algn="ctr" rtl="0">
              <a:spcBef>
                <a:spcPts val="0"/>
              </a:spcBef>
              <a:spcAft>
                <a:spcPts val="0"/>
              </a:spcAft>
              <a:buSzPts val="4300"/>
              <a:buNone/>
              <a:defRPr>
                <a:latin typeface="Delius Swash Caps"/>
                <a:ea typeface="Delius Swash Caps"/>
                <a:cs typeface="Delius Swash Caps"/>
                <a:sym typeface="Delius Swash Caps"/>
              </a:defRPr>
            </a:lvl7pPr>
            <a:lvl8pPr lvl="7" algn="ctr" rtl="0">
              <a:spcBef>
                <a:spcPts val="0"/>
              </a:spcBef>
              <a:spcAft>
                <a:spcPts val="0"/>
              </a:spcAft>
              <a:buSzPts val="4300"/>
              <a:buNone/>
              <a:defRPr>
                <a:latin typeface="Delius Swash Caps"/>
                <a:ea typeface="Delius Swash Caps"/>
                <a:cs typeface="Delius Swash Caps"/>
                <a:sym typeface="Delius Swash Caps"/>
              </a:defRPr>
            </a:lvl8pPr>
            <a:lvl9pPr lvl="8" algn="ctr" rtl="0">
              <a:spcBef>
                <a:spcPts val="0"/>
              </a:spcBef>
              <a:spcAft>
                <a:spcPts val="0"/>
              </a:spcAft>
              <a:buSzPts val="4300"/>
              <a:buNone/>
              <a:defRPr>
                <a:latin typeface="Delius Swash Caps"/>
                <a:ea typeface="Delius Swash Caps"/>
                <a:cs typeface="Delius Swash Caps"/>
                <a:sym typeface="Delius Swash Caps"/>
              </a:defRPr>
            </a:lvl9pPr>
          </a:lstStyle>
          <a:p>
            <a:r>
              <a:rPr lang="en-US"/>
              <a:t>Click to edit Master title style</a:t>
            </a:r>
            <a:endParaRPr/>
          </a:p>
        </p:txBody>
      </p:sp>
      <p:sp>
        <p:nvSpPr>
          <p:cNvPr id="984" name="Google Shape;984;p23"/>
          <p:cNvSpPr/>
          <p:nvPr/>
        </p:nvSpPr>
        <p:spPr>
          <a:xfrm>
            <a:off x="184975" y="3778701"/>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5" name="Google Shape;985;p23"/>
          <p:cNvSpPr/>
          <p:nvPr/>
        </p:nvSpPr>
        <p:spPr>
          <a:xfrm>
            <a:off x="7163088" y="1277701"/>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6" name="Google Shape;986;p23"/>
          <p:cNvSpPr/>
          <p:nvPr/>
        </p:nvSpPr>
        <p:spPr>
          <a:xfrm>
            <a:off x="218675" y="1559534"/>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3"/>
          <p:cNvSpPr/>
          <p:nvPr/>
        </p:nvSpPr>
        <p:spPr>
          <a:xfrm>
            <a:off x="6581901" y="63512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3"/>
          <p:cNvSpPr/>
          <p:nvPr/>
        </p:nvSpPr>
        <p:spPr>
          <a:xfrm>
            <a:off x="4411026" y="5936718"/>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89" name="Google Shape;989;p23"/>
          <p:cNvGrpSpPr/>
          <p:nvPr/>
        </p:nvGrpSpPr>
        <p:grpSpPr>
          <a:xfrm>
            <a:off x="8552600" y="2018517"/>
            <a:ext cx="311900" cy="419600"/>
            <a:chOff x="8571050" y="1873050"/>
            <a:chExt cx="311900" cy="314700"/>
          </a:xfrm>
        </p:grpSpPr>
        <p:sp>
          <p:nvSpPr>
            <p:cNvPr id="990" name="Google Shape;990;p23"/>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3"/>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3"/>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3"/>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94" name="Google Shape;994;p23"/>
          <p:cNvGrpSpPr/>
          <p:nvPr/>
        </p:nvGrpSpPr>
        <p:grpSpPr>
          <a:xfrm>
            <a:off x="498550" y="5874700"/>
            <a:ext cx="311900" cy="419600"/>
            <a:chOff x="8571050" y="1873050"/>
            <a:chExt cx="311900" cy="314700"/>
          </a:xfrm>
        </p:grpSpPr>
        <p:sp>
          <p:nvSpPr>
            <p:cNvPr id="995" name="Google Shape;995;p23"/>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6" name="Google Shape;996;p23"/>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7" name="Google Shape;997;p23"/>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8" name="Google Shape;998;p23"/>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99" name="Google Shape;999;p23"/>
          <p:cNvGrpSpPr/>
          <p:nvPr/>
        </p:nvGrpSpPr>
        <p:grpSpPr>
          <a:xfrm>
            <a:off x="1036401" y="787434"/>
            <a:ext cx="730975" cy="318033"/>
            <a:chOff x="3798300" y="2287225"/>
            <a:chExt cx="730975" cy="238525"/>
          </a:xfrm>
        </p:grpSpPr>
        <p:sp>
          <p:nvSpPr>
            <p:cNvPr id="1000" name="Google Shape;1000;p23"/>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3"/>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02" name="Google Shape;1002;p23"/>
          <p:cNvGrpSpPr/>
          <p:nvPr/>
        </p:nvGrpSpPr>
        <p:grpSpPr>
          <a:xfrm>
            <a:off x="8165825" y="5984934"/>
            <a:ext cx="529900" cy="199133"/>
            <a:chOff x="3898800" y="2624300"/>
            <a:chExt cx="529900" cy="149350"/>
          </a:xfrm>
        </p:grpSpPr>
        <p:sp>
          <p:nvSpPr>
            <p:cNvPr id="1003" name="Google Shape;1003;p23"/>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3"/>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313694536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005"/>
        <p:cNvGrpSpPr/>
        <p:nvPr/>
      </p:nvGrpSpPr>
      <p:grpSpPr>
        <a:xfrm>
          <a:off x="0" y="0"/>
          <a:ext cx="0" cy="0"/>
          <a:chOff x="0" y="0"/>
          <a:chExt cx="0" cy="0"/>
        </a:xfrm>
      </p:grpSpPr>
      <p:grpSp>
        <p:nvGrpSpPr>
          <p:cNvPr id="1006" name="Google Shape;1006;p24"/>
          <p:cNvGrpSpPr/>
          <p:nvPr/>
        </p:nvGrpSpPr>
        <p:grpSpPr>
          <a:xfrm>
            <a:off x="96" y="33"/>
            <a:ext cx="9143969" cy="6857928"/>
            <a:chOff x="95" y="25"/>
            <a:chExt cx="9143969" cy="5143446"/>
          </a:xfrm>
        </p:grpSpPr>
        <p:sp>
          <p:nvSpPr>
            <p:cNvPr id="1007" name="Google Shape;1007;p24"/>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4"/>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4"/>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4"/>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4"/>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4"/>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4"/>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4"/>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4"/>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4"/>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4"/>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4"/>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4"/>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4"/>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4"/>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4"/>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4"/>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4"/>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4"/>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4"/>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4"/>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4"/>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4"/>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4"/>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4"/>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032" name="Google Shape;1032;p24"/>
          <p:cNvSpPr txBox="1">
            <a:spLocks noGrp="1"/>
          </p:cNvSpPr>
          <p:nvPr>
            <p:ph type="title"/>
          </p:nvPr>
        </p:nvSpPr>
        <p:spPr>
          <a:xfrm>
            <a:off x="3650175" y="3376333"/>
            <a:ext cx="4320600" cy="108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550">
                <a:solidFill>
                  <a:srgbClr val="212529"/>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rPr lang="en-US"/>
              <a:t>Click to edit Master title style</a:t>
            </a:r>
            <a:endParaRPr/>
          </a:p>
        </p:txBody>
      </p:sp>
      <p:sp>
        <p:nvSpPr>
          <p:cNvPr id="1033" name="Google Shape;1033;p24"/>
          <p:cNvSpPr txBox="1">
            <a:spLocks noGrp="1"/>
          </p:cNvSpPr>
          <p:nvPr>
            <p:ph type="title" idx="2" hasCustomPrompt="1"/>
          </p:nvPr>
        </p:nvSpPr>
        <p:spPr>
          <a:xfrm>
            <a:off x="6349924" y="1334567"/>
            <a:ext cx="1620900" cy="152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400"/>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1034" name="Google Shape;1034;p24"/>
          <p:cNvSpPr txBox="1">
            <a:spLocks noGrp="1"/>
          </p:cNvSpPr>
          <p:nvPr>
            <p:ph type="subTitle" idx="1"/>
          </p:nvPr>
        </p:nvSpPr>
        <p:spPr>
          <a:xfrm>
            <a:off x="3650175" y="4727533"/>
            <a:ext cx="4270200" cy="7120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035" name="Google Shape;1035;p24"/>
          <p:cNvSpPr/>
          <p:nvPr/>
        </p:nvSpPr>
        <p:spPr>
          <a:xfrm flipH="1">
            <a:off x="4235674" y="4022934"/>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4"/>
          <p:cNvSpPr/>
          <p:nvPr/>
        </p:nvSpPr>
        <p:spPr>
          <a:xfrm flipH="1">
            <a:off x="5039724" y="6065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4"/>
          <p:cNvSpPr/>
          <p:nvPr/>
        </p:nvSpPr>
        <p:spPr>
          <a:xfrm flipH="1">
            <a:off x="8140473" y="603167"/>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4"/>
          <p:cNvSpPr/>
          <p:nvPr/>
        </p:nvSpPr>
        <p:spPr>
          <a:xfrm flipH="1">
            <a:off x="677773" y="27681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4"/>
          <p:cNvSpPr/>
          <p:nvPr/>
        </p:nvSpPr>
        <p:spPr>
          <a:xfrm flipH="1">
            <a:off x="4701123" y="60414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4"/>
          <p:cNvSpPr/>
          <p:nvPr/>
        </p:nvSpPr>
        <p:spPr>
          <a:xfrm flipH="1">
            <a:off x="8601461" y="55578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4"/>
          <p:cNvSpPr/>
          <p:nvPr/>
        </p:nvSpPr>
        <p:spPr>
          <a:xfrm flipH="1">
            <a:off x="935499" y="714018"/>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42" name="Google Shape;1042;p24"/>
          <p:cNvGrpSpPr/>
          <p:nvPr/>
        </p:nvGrpSpPr>
        <p:grpSpPr>
          <a:xfrm>
            <a:off x="1984148" y="1999000"/>
            <a:ext cx="529900" cy="199133"/>
            <a:chOff x="3898800" y="2624300"/>
            <a:chExt cx="529900" cy="149350"/>
          </a:xfrm>
        </p:grpSpPr>
        <p:sp>
          <p:nvSpPr>
            <p:cNvPr id="1043" name="Google Shape;1043;p24"/>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4"/>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45" name="Google Shape;1045;p24"/>
          <p:cNvGrpSpPr/>
          <p:nvPr/>
        </p:nvGrpSpPr>
        <p:grpSpPr>
          <a:xfrm flipH="1">
            <a:off x="1714824" y="6124201"/>
            <a:ext cx="581325" cy="225967"/>
            <a:chOff x="5393300" y="2420750"/>
            <a:chExt cx="581325" cy="169475"/>
          </a:xfrm>
        </p:grpSpPr>
        <p:sp>
          <p:nvSpPr>
            <p:cNvPr id="1046" name="Google Shape;1046;p24"/>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4"/>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9057021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048"/>
        <p:cNvGrpSpPr/>
        <p:nvPr/>
      </p:nvGrpSpPr>
      <p:grpSpPr>
        <a:xfrm>
          <a:off x="0" y="0"/>
          <a:ext cx="0" cy="0"/>
          <a:chOff x="0" y="0"/>
          <a:chExt cx="0" cy="0"/>
        </a:xfrm>
      </p:grpSpPr>
      <p:grpSp>
        <p:nvGrpSpPr>
          <p:cNvPr id="1049" name="Google Shape;1049;p25"/>
          <p:cNvGrpSpPr/>
          <p:nvPr/>
        </p:nvGrpSpPr>
        <p:grpSpPr>
          <a:xfrm>
            <a:off x="96" y="33"/>
            <a:ext cx="9143969" cy="6857928"/>
            <a:chOff x="95" y="25"/>
            <a:chExt cx="9143969" cy="5143446"/>
          </a:xfrm>
        </p:grpSpPr>
        <p:sp>
          <p:nvSpPr>
            <p:cNvPr id="1050" name="Google Shape;1050;p25"/>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5"/>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5"/>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5"/>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5"/>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5"/>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5"/>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5"/>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5"/>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5"/>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5"/>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5"/>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5"/>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5"/>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4" name="Google Shape;1064;p25"/>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5" name="Google Shape;1065;p25"/>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5"/>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5"/>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5"/>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9" name="Google Shape;1069;p25"/>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0" name="Google Shape;1070;p25"/>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5"/>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5"/>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5"/>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4" name="Google Shape;1074;p25"/>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075" name="Google Shape;1075;p25"/>
          <p:cNvSpPr txBox="1">
            <a:spLocks noGrp="1"/>
          </p:cNvSpPr>
          <p:nvPr>
            <p:ph type="title"/>
          </p:nvPr>
        </p:nvSpPr>
        <p:spPr>
          <a:xfrm>
            <a:off x="2436900" y="3376333"/>
            <a:ext cx="4270200" cy="10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50">
                <a:solidFill>
                  <a:srgbClr val="212529"/>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076" name="Google Shape;1076;p25"/>
          <p:cNvSpPr txBox="1">
            <a:spLocks noGrp="1"/>
          </p:cNvSpPr>
          <p:nvPr>
            <p:ph type="title" idx="2" hasCustomPrompt="1"/>
          </p:nvPr>
        </p:nvSpPr>
        <p:spPr>
          <a:xfrm>
            <a:off x="3944100" y="1334575"/>
            <a:ext cx="1255800" cy="152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4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077" name="Google Shape;1077;p25"/>
          <p:cNvSpPr txBox="1">
            <a:spLocks noGrp="1"/>
          </p:cNvSpPr>
          <p:nvPr>
            <p:ph type="subTitle" idx="1"/>
          </p:nvPr>
        </p:nvSpPr>
        <p:spPr>
          <a:xfrm>
            <a:off x="2436900" y="4727549"/>
            <a:ext cx="4270200" cy="7120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78" name="Google Shape;1078;p25"/>
          <p:cNvSpPr/>
          <p:nvPr/>
        </p:nvSpPr>
        <p:spPr>
          <a:xfrm>
            <a:off x="5149851" y="6273101"/>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5"/>
          <p:cNvSpPr/>
          <p:nvPr/>
        </p:nvSpPr>
        <p:spPr>
          <a:xfrm>
            <a:off x="1188726" y="57243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5"/>
          <p:cNvSpPr/>
          <p:nvPr/>
        </p:nvSpPr>
        <p:spPr>
          <a:xfrm>
            <a:off x="2869538" y="943134"/>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5"/>
          <p:cNvSpPr/>
          <p:nvPr/>
        </p:nvSpPr>
        <p:spPr>
          <a:xfrm>
            <a:off x="8388226" y="62957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5"/>
          <p:cNvSpPr/>
          <p:nvPr/>
        </p:nvSpPr>
        <p:spPr>
          <a:xfrm>
            <a:off x="552264" y="10167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83" name="Google Shape;1083;p25"/>
          <p:cNvGrpSpPr/>
          <p:nvPr/>
        </p:nvGrpSpPr>
        <p:grpSpPr>
          <a:xfrm>
            <a:off x="2170700" y="5934151"/>
            <a:ext cx="311900" cy="419600"/>
            <a:chOff x="8571050" y="1873050"/>
            <a:chExt cx="311900" cy="314700"/>
          </a:xfrm>
        </p:grpSpPr>
        <p:sp>
          <p:nvSpPr>
            <p:cNvPr id="1084" name="Google Shape;1084;p25"/>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5"/>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5"/>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7" name="Google Shape;1087;p25"/>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088" name="Google Shape;1088;p25"/>
          <p:cNvSpPr/>
          <p:nvPr/>
        </p:nvSpPr>
        <p:spPr>
          <a:xfrm rot="989451">
            <a:off x="6924573" y="1148484"/>
            <a:ext cx="121724" cy="150936"/>
          </a:xfrm>
          <a:custGeom>
            <a:avLst/>
            <a:gdLst/>
            <a:ahLst/>
            <a:cxnLst/>
            <a:rect l="l" t="t" r="r" b="b"/>
            <a:pathLst>
              <a:path w="4371" h="4065" extrusionOk="0">
                <a:moveTo>
                  <a:pt x="2803" y="1301"/>
                </a:moveTo>
                <a:cubicBezTo>
                  <a:pt x="2803" y="1312"/>
                  <a:pt x="2810" y="1323"/>
                  <a:pt x="2818" y="1331"/>
                </a:cubicBezTo>
                <a:lnTo>
                  <a:pt x="2818" y="1331"/>
                </a:lnTo>
                <a:lnTo>
                  <a:pt x="2803" y="1301"/>
                </a:lnTo>
                <a:close/>
                <a:moveTo>
                  <a:pt x="1902" y="934"/>
                </a:moveTo>
                <a:cubicBezTo>
                  <a:pt x="2039" y="973"/>
                  <a:pt x="2176" y="990"/>
                  <a:pt x="2313" y="990"/>
                </a:cubicBezTo>
                <a:cubicBezTo>
                  <a:pt x="2337" y="990"/>
                  <a:pt x="2361" y="989"/>
                  <a:pt x="2385" y="988"/>
                </a:cubicBezTo>
                <a:lnTo>
                  <a:pt x="2385" y="988"/>
                </a:lnTo>
                <a:cubicBezTo>
                  <a:pt x="2391" y="992"/>
                  <a:pt x="2397" y="997"/>
                  <a:pt x="2403" y="1001"/>
                </a:cubicBezTo>
                <a:cubicBezTo>
                  <a:pt x="2469" y="1034"/>
                  <a:pt x="2536" y="1068"/>
                  <a:pt x="2569" y="1101"/>
                </a:cubicBezTo>
                <a:cubicBezTo>
                  <a:pt x="2569" y="1101"/>
                  <a:pt x="2633" y="1144"/>
                  <a:pt x="2625" y="1144"/>
                </a:cubicBezTo>
                <a:cubicBezTo>
                  <a:pt x="2623" y="1144"/>
                  <a:pt x="2616" y="1141"/>
                  <a:pt x="2603" y="1134"/>
                </a:cubicBezTo>
                <a:lnTo>
                  <a:pt x="2603" y="1134"/>
                </a:lnTo>
                <a:lnTo>
                  <a:pt x="2669" y="1168"/>
                </a:lnTo>
                <a:lnTo>
                  <a:pt x="2803" y="1301"/>
                </a:lnTo>
                <a:lnTo>
                  <a:pt x="2803" y="1301"/>
                </a:lnTo>
                <a:lnTo>
                  <a:pt x="2803" y="1301"/>
                </a:lnTo>
                <a:cubicBezTo>
                  <a:pt x="2803" y="1301"/>
                  <a:pt x="2803" y="1301"/>
                  <a:pt x="2803" y="1301"/>
                </a:cubicBezTo>
                <a:lnTo>
                  <a:pt x="2803" y="1301"/>
                </a:lnTo>
                <a:cubicBezTo>
                  <a:pt x="2831" y="1329"/>
                  <a:pt x="2835" y="1340"/>
                  <a:pt x="2831" y="1340"/>
                </a:cubicBezTo>
                <a:cubicBezTo>
                  <a:pt x="2829" y="1340"/>
                  <a:pt x="2823" y="1336"/>
                  <a:pt x="2818" y="1331"/>
                </a:cubicBezTo>
                <a:lnTo>
                  <a:pt x="2818" y="1331"/>
                </a:lnTo>
                <a:lnTo>
                  <a:pt x="2870" y="1435"/>
                </a:lnTo>
                <a:cubicBezTo>
                  <a:pt x="2900" y="1465"/>
                  <a:pt x="2930" y="1522"/>
                  <a:pt x="2960" y="1583"/>
                </a:cubicBezTo>
                <a:lnTo>
                  <a:pt x="2960" y="1583"/>
                </a:lnTo>
                <a:cubicBezTo>
                  <a:pt x="2959" y="1587"/>
                  <a:pt x="2961" y="1601"/>
                  <a:pt x="2970" y="1635"/>
                </a:cubicBezTo>
                <a:lnTo>
                  <a:pt x="3003" y="1701"/>
                </a:lnTo>
                <a:cubicBezTo>
                  <a:pt x="3003" y="1768"/>
                  <a:pt x="3036" y="1835"/>
                  <a:pt x="3036" y="1902"/>
                </a:cubicBezTo>
                <a:cubicBezTo>
                  <a:pt x="3036" y="1935"/>
                  <a:pt x="3036" y="1968"/>
                  <a:pt x="3036" y="2035"/>
                </a:cubicBezTo>
                <a:lnTo>
                  <a:pt x="3036" y="2135"/>
                </a:lnTo>
                <a:cubicBezTo>
                  <a:pt x="3036" y="2202"/>
                  <a:pt x="3003" y="2269"/>
                  <a:pt x="3003" y="2335"/>
                </a:cubicBezTo>
                <a:cubicBezTo>
                  <a:pt x="2979" y="2360"/>
                  <a:pt x="2936" y="2439"/>
                  <a:pt x="2942" y="2439"/>
                </a:cubicBezTo>
                <a:cubicBezTo>
                  <a:pt x="2944" y="2439"/>
                  <a:pt x="2952" y="2428"/>
                  <a:pt x="2970" y="2402"/>
                </a:cubicBezTo>
                <a:lnTo>
                  <a:pt x="2970" y="2402"/>
                </a:lnTo>
                <a:cubicBezTo>
                  <a:pt x="2936" y="2469"/>
                  <a:pt x="2903" y="2535"/>
                  <a:pt x="2836" y="2602"/>
                </a:cubicBezTo>
                <a:cubicBezTo>
                  <a:pt x="2836" y="2602"/>
                  <a:pt x="2787" y="2676"/>
                  <a:pt x="2794" y="2676"/>
                </a:cubicBezTo>
                <a:cubicBezTo>
                  <a:pt x="2795" y="2676"/>
                  <a:pt x="2798" y="2674"/>
                  <a:pt x="2803" y="2669"/>
                </a:cubicBezTo>
                <a:cubicBezTo>
                  <a:pt x="2811" y="2652"/>
                  <a:pt x="2815" y="2646"/>
                  <a:pt x="2816" y="2646"/>
                </a:cubicBezTo>
                <a:lnTo>
                  <a:pt x="2816" y="2646"/>
                </a:lnTo>
                <a:cubicBezTo>
                  <a:pt x="2820" y="2646"/>
                  <a:pt x="2795" y="2702"/>
                  <a:pt x="2770" y="2702"/>
                </a:cubicBezTo>
                <a:cubicBezTo>
                  <a:pt x="2770" y="2702"/>
                  <a:pt x="2703" y="2802"/>
                  <a:pt x="2636" y="2836"/>
                </a:cubicBezTo>
                <a:lnTo>
                  <a:pt x="2569" y="2902"/>
                </a:lnTo>
                <a:lnTo>
                  <a:pt x="2403" y="3002"/>
                </a:lnTo>
                <a:cubicBezTo>
                  <a:pt x="2395" y="3006"/>
                  <a:pt x="2389" y="3009"/>
                  <a:pt x="2384" y="3012"/>
                </a:cubicBezTo>
                <a:lnTo>
                  <a:pt x="2384" y="3012"/>
                </a:lnTo>
                <a:cubicBezTo>
                  <a:pt x="2388" y="3007"/>
                  <a:pt x="2386" y="3002"/>
                  <a:pt x="2369" y="3002"/>
                </a:cubicBezTo>
                <a:lnTo>
                  <a:pt x="2269" y="3036"/>
                </a:lnTo>
                <a:cubicBezTo>
                  <a:pt x="2202" y="3036"/>
                  <a:pt x="2136" y="3069"/>
                  <a:pt x="2069" y="3069"/>
                </a:cubicBezTo>
                <a:lnTo>
                  <a:pt x="1769" y="3069"/>
                </a:lnTo>
                <a:cubicBezTo>
                  <a:pt x="1869" y="3069"/>
                  <a:pt x="1669" y="3069"/>
                  <a:pt x="1635" y="3036"/>
                </a:cubicBezTo>
                <a:cubicBezTo>
                  <a:pt x="1569" y="3036"/>
                  <a:pt x="1502" y="3002"/>
                  <a:pt x="1469" y="3002"/>
                </a:cubicBezTo>
                <a:cubicBezTo>
                  <a:pt x="1535" y="3002"/>
                  <a:pt x="1402" y="2936"/>
                  <a:pt x="1369" y="2936"/>
                </a:cubicBezTo>
                <a:lnTo>
                  <a:pt x="1302" y="2902"/>
                </a:lnTo>
                <a:cubicBezTo>
                  <a:pt x="1302" y="2902"/>
                  <a:pt x="1246" y="2846"/>
                  <a:pt x="1231" y="2846"/>
                </a:cubicBezTo>
                <a:cubicBezTo>
                  <a:pt x="1227" y="2846"/>
                  <a:pt x="1227" y="2852"/>
                  <a:pt x="1235" y="2869"/>
                </a:cubicBezTo>
                <a:cubicBezTo>
                  <a:pt x="1202" y="2802"/>
                  <a:pt x="1135" y="2769"/>
                  <a:pt x="1102" y="2702"/>
                </a:cubicBezTo>
                <a:cubicBezTo>
                  <a:pt x="1102" y="2702"/>
                  <a:pt x="1072" y="2673"/>
                  <a:pt x="1062" y="2673"/>
                </a:cubicBezTo>
                <a:cubicBezTo>
                  <a:pt x="1062" y="2673"/>
                  <a:pt x="1062" y="2673"/>
                  <a:pt x="1061" y="2673"/>
                </a:cubicBezTo>
                <a:lnTo>
                  <a:pt x="1061" y="2673"/>
                </a:lnTo>
                <a:cubicBezTo>
                  <a:pt x="1052" y="2649"/>
                  <a:pt x="1035" y="2626"/>
                  <a:pt x="1035" y="2602"/>
                </a:cubicBezTo>
                <a:cubicBezTo>
                  <a:pt x="1002" y="2569"/>
                  <a:pt x="1002" y="2535"/>
                  <a:pt x="1002" y="2502"/>
                </a:cubicBezTo>
                <a:cubicBezTo>
                  <a:pt x="987" y="2459"/>
                  <a:pt x="985" y="2447"/>
                  <a:pt x="988" y="2447"/>
                </a:cubicBezTo>
                <a:lnTo>
                  <a:pt x="988" y="2447"/>
                </a:lnTo>
                <a:cubicBezTo>
                  <a:pt x="991" y="2447"/>
                  <a:pt x="1002" y="2469"/>
                  <a:pt x="1002" y="2469"/>
                </a:cubicBezTo>
                <a:cubicBezTo>
                  <a:pt x="1002" y="2402"/>
                  <a:pt x="1002" y="2369"/>
                  <a:pt x="1002" y="2302"/>
                </a:cubicBezTo>
                <a:cubicBezTo>
                  <a:pt x="1002" y="2269"/>
                  <a:pt x="1002" y="2235"/>
                  <a:pt x="1002" y="2202"/>
                </a:cubicBezTo>
                <a:lnTo>
                  <a:pt x="1002" y="2168"/>
                </a:lnTo>
                <a:cubicBezTo>
                  <a:pt x="1002" y="2135"/>
                  <a:pt x="1035" y="2035"/>
                  <a:pt x="1035" y="1968"/>
                </a:cubicBezTo>
                <a:cubicBezTo>
                  <a:pt x="1068" y="1902"/>
                  <a:pt x="1068" y="1868"/>
                  <a:pt x="1102" y="1802"/>
                </a:cubicBezTo>
                <a:lnTo>
                  <a:pt x="1168" y="1668"/>
                </a:lnTo>
                <a:cubicBezTo>
                  <a:pt x="1202" y="1601"/>
                  <a:pt x="1235" y="1535"/>
                  <a:pt x="1268" y="1468"/>
                </a:cubicBezTo>
                <a:lnTo>
                  <a:pt x="1335" y="1368"/>
                </a:lnTo>
                <a:cubicBezTo>
                  <a:pt x="1336" y="1367"/>
                  <a:pt x="1337" y="1366"/>
                  <a:pt x="1337" y="1366"/>
                </a:cubicBezTo>
                <a:cubicBezTo>
                  <a:pt x="1337" y="1366"/>
                  <a:pt x="1344" y="1359"/>
                  <a:pt x="1369" y="1335"/>
                </a:cubicBezTo>
                <a:lnTo>
                  <a:pt x="1535" y="1168"/>
                </a:lnTo>
                <a:lnTo>
                  <a:pt x="1602" y="1101"/>
                </a:lnTo>
                <a:lnTo>
                  <a:pt x="1635" y="1068"/>
                </a:lnTo>
                <a:cubicBezTo>
                  <a:pt x="1702" y="1034"/>
                  <a:pt x="1769" y="968"/>
                  <a:pt x="1836" y="934"/>
                </a:cubicBezTo>
                <a:close/>
                <a:moveTo>
                  <a:pt x="1869" y="0"/>
                </a:moveTo>
                <a:cubicBezTo>
                  <a:pt x="1602" y="0"/>
                  <a:pt x="1369" y="100"/>
                  <a:pt x="1168" y="234"/>
                </a:cubicBezTo>
                <a:cubicBezTo>
                  <a:pt x="535" y="701"/>
                  <a:pt x="101" y="1435"/>
                  <a:pt x="34" y="2235"/>
                </a:cubicBezTo>
                <a:cubicBezTo>
                  <a:pt x="1" y="2669"/>
                  <a:pt x="134" y="3102"/>
                  <a:pt x="468" y="3436"/>
                </a:cubicBezTo>
                <a:cubicBezTo>
                  <a:pt x="872" y="3855"/>
                  <a:pt x="1413" y="4065"/>
                  <a:pt x="1953" y="4065"/>
                </a:cubicBezTo>
                <a:cubicBezTo>
                  <a:pt x="2574" y="4065"/>
                  <a:pt x="3193" y="3789"/>
                  <a:pt x="3603" y="3236"/>
                </a:cubicBezTo>
                <a:cubicBezTo>
                  <a:pt x="4371" y="2235"/>
                  <a:pt x="4004" y="767"/>
                  <a:pt x="2870" y="200"/>
                </a:cubicBezTo>
                <a:cubicBezTo>
                  <a:pt x="2828" y="178"/>
                  <a:pt x="2787" y="163"/>
                  <a:pt x="2747" y="154"/>
                </a:cubicBezTo>
                <a:lnTo>
                  <a:pt x="2747" y="154"/>
                </a:lnTo>
                <a:cubicBezTo>
                  <a:pt x="2663" y="90"/>
                  <a:pt x="2563" y="52"/>
                  <a:pt x="2454" y="52"/>
                </a:cubicBezTo>
                <a:cubicBezTo>
                  <a:pt x="2416" y="52"/>
                  <a:pt x="2376" y="57"/>
                  <a:pt x="2336" y="67"/>
                </a:cubicBezTo>
                <a:lnTo>
                  <a:pt x="2202" y="34"/>
                </a:lnTo>
                <a:cubicBezTo>
                  <a:pt x="2069" y="0"/>
                  <a:pt x="1969"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196626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13225" y="593367"/>
            <a:ext cx="77175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1925760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089"/>
        <p:cNvGrpSpPr/>
        <p:nvPr/>
      </p:nvGrpSpPr>
      <p:grpSpPr>
        <a:xfrm>
          <a:off x="0" y="0"/>
          <a:ext cx="0" cy="0"/>
          <a:chOff x="0" y="0"/>
          <a:chExt cx="0" cy="0"/>
        </a:xfrm>
      </p:grpSpPr>
      <p:grpSp>
        <p:nvGrpSpPr>
          <p:cNvPr id="1090" name="Google Shape;1090;p26"/>
          <p:cNvGrpSpPr/>
          <p:nvPr/>
        </p:nvGrpSpPr>
        <p:grpSpPr>
          <a:xfrm>
            <a:off x="96" y="33"/>
            <a:ext cx="9143969" cy="6857928"/>
            <a:chOff x="95" y="25"/>
            <a:chExt cx="9143969" cy="5143446"/>
          </a:xfrm>
        </p:grpSpPr>
        <p:sp>
          <p:nvSpPr>
            <p:cNvPr id="1091" name="Google Shape;1091;p26"/>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6"/>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6"/>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6"/>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6"/>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6"/>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7" name="Google Shape;1097;p26"/>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8" name="Google Shape;1098;p26"/>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9" name="Google Shape;1099;p26"/>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0" name="Google Shape;1100;p26"/>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1" name="Google Shape;1101;p26"/>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2" name="Google Shape;1102;p26"/>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6"/>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6"/>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6"/>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6"/>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6"/>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6"/>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6"/>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6"/>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6"/>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6"/>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6"/>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6"/>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6"/>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116" name="Google Shape;1116;p26"/>
          <p:cNvSpPr txBox="1">
            <a:spLocks noGrp="1"/>
          </p:cNvSpPr>
          <p:nvPr>
            <p:ph type="title"/>
          </p:nvPr>
        </p:nvSpPr>
        <p:spPr>
          <a:xfrm>
            <a:off x="3677026" y="2482367"/>
            <a:ext cx="4270200" cy="1088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550">
                <a:solidFill>
                  <a:srgbClr val="212529"/>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117" name="Google Shape;1117;p26"/>
          <p:cNvSpPr txBox="1">
            <a:spLocks noGrp="1"/>
          </p:cNvSpPr>
          <p:nvPr>
            <p:ph type="title" idx="2" hasCustomPrompt="1"/>
          </p:nvPr>
        </p:nvSpPr>
        <p:spPr>
          <a:xfrm>
            <a:off x="1935363" y="2622825"/>
            <a:ext cx="1255800" cy="152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4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118" name="Google Shape;1118;p26"/>
          <p:cNvSpPr txBox="1">
            <a:spLocks noGrp="1"/>
          </p:cNvSpPr>
          <p:nvPr>
            <p:ph type="subTitle" idx="1"/>
          </p:nvPr>
        </p:nvSpPr>
        <p:spPr>
          <a:xfrm>
            <a:off x="3677013" y="3770948"/>
            <a:ext cx="4270200" cy="7120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119" name="Google Shape;1119;p26"/>
          <p:cNvSpPr/>
          <p:nvPr/>
        </p:nvSpPr>
        <p:spPr>
          <a:xfrm>
            <a:off x="7580576" y="5255051"/>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6"/>
          <p:cNvSpPr/>
          <p:nvPr/>
        </p:nvSpPr>
        <p:spPr>
          <a:xfrm>
            <a:off x="2087776" y="63726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6"/>
          <p:cNvSpPr/>
          <p:nvPr/>
        </p:nvSpPr>
        <p:spPr>
          <a:xfrm>
            <a:off x="2399575" y="11984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6"/>
          <p:cNvSpPr/>
          <p:nvPr/>
        </p:nvSpPr>
        <p:spPr>
          <a:xfrm>
            <a:off x="442663" y="4079701"/>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6"/>
          <p:cNvSpPr/>
          <p:nvPr/>
        </p:nvSpPr>
        <p:spPr>
          <a:xfrm>
            <a:off x="4092475" y="806985"/>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6"/>
          <p:cNvSpPr/>
          <p:nvPr/>
        </p:nvSpPr>
        <p:spPr>
          <a:xfrm>
            <a:off x="5716339" y="1451301"/>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6"/>
          <p:cNvSpPr/>
          <p:nvPr/>
        </p:nvSpPr>
        <p:spPr>
          <a:xfrm>
            <a:off x="915926" y="220828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26" name="Google Shape;1126;p26"/>
          <p:cNvGrpSpPr/>
          <p:nvPr/>
        </p:nvGrpSpPr>
        <p:grpSpPr>
          <a:xfrm>
            <a:off x="5450525" y="5712800"/>
            <a:ext cx="311900" cy="419600"/>
            <a:chOff x="8571050" y="1873050"/>
            <a:chExt cx="311900" cy="314700"/>
          </a:xfrm>
        </p:grpSpPr>
        <p:sp>
          <p:nvSpPr>
            <p:cNvPr id="1127" name="Google Shape;1127;p26"/>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6"/>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6"/>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6"/>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31" name="Google Shape;1131;p26"/>
          <p:cNvGrpSpPr/>
          <p:nvPr/>
        </p:nvGrpSpPr>
        <p:grpSpPr>
          <a:xfrm flipH="1">
            <a:off x="7917351" y="3362585"/>
            <a:ext cx="730975" cy="318033"/>
            <a:chOff x="3798300" y="2287225"/>
            <a:chExt cx="730975" cy="238525"/>
          </a:xfrm>
        </p:grpSpPr>
        <p:sp>
          <p:nvSpPr>
            <p:cNvPr id="1132" name="Google Shape;1132;p26"/>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6"/>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34" name="Google Shape;1134;p26"/>
          <p:cNvGrpSpPr/>
          <p:nvPr/>
        </p:nvGrpSpPr>
        <p:grpSpPr>
          <a:xfrm flipH="1">
            <a:off x="3129650" y="5513667"/>
            <a:ext cx="529900" cy="199133"/>
            <a:chOff x="3898800" y="2624300"/>
            <a:chExt cx="529900" cy="149350"/>
          </a:xfrm>
        </p:grpSpPr>
        <p:sp>
          <p:nvSpPr>
            <p:cNvPr id="1135" name="Google Shape;1135;p26"/>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6"/>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6462212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ext">
  <p:cSld name="1_Title and text">
    <p:spTree>
      <p:nvGrpSpPr>
        <p:cNvPr id="1" name="Shape 1137"/>
        <p:cNvGrpSpPr/>
        <p:nvPr/>
      </p:nvGrpSpPr>
      <p:grpSpPr>
        <a:xfrm>
          <a:off x="0" y="0"/>
          <a:ext cx="0" cy="0"/>
          <a:chOff x="0" y="0"/>
          <a:chExt cx="0" cy="0"/>
        </a:xfrm>
      </p:grpSpPr>
      <p:grpSp>
        <p:nvGrpSpPr>
          <p:cNvPr id="1138" name="Google Shape;1138;p27"/>
          <p:cNvGrpSpPr/>
          <p:nvPr/>
        </p:nvGrpSpPr>
        <p:grpSpPr>
          <a:xfrm>
            <a:off x="96" y="33"/>
            <a:ext cx="9143969" cy="6857928"/>
            <a:chOff x="95" y="25"/>
            <a:chExt cx="9143969" cy="5143446"/>
          </a:xfrm>
        </p:grpSpPr>
        <p:sp>
          <p:nvSpPr>
            <p:cNvPr id="1139" name="Google Shape;1139;p27"/>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7"/>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7"/>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7"/>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7"/>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7"/>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7"/>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7"/>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7"/>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7"/>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7"/>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7"/>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7"/>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7"/>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7"/>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7"/>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7"/>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7"/>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7"/>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7"/>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7"/>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7"/>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7"/>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7"/>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7"/>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164" name="Google Shape;1164;p27"/>
          <p:cNvSpPr txBox="1">
            <a:spLocks noGrp="1"/>
          </p:cNvSpPr>
          <p:nvPr>
            <p:ph type="title"/>
          </p:nvPr>
        </p:nvSpPr>
        <p:spPr>
          <a:xfrm flipH="1">
            <a:off x="5574175" y="1291667"/>
            <a:ext cx="2856600" cy="2912400"/>
          </a:xfrm>
          <a:prstGeom prst="rect">
            <a:avLst/>
          </a:prstGeom>
        </p:spPr>
        <p:txBody>
          <a:bodyPr spcFirstLastPara="1" wrap="square" lIns="91425" tIns="91425" rIns="91425" bIns="91425" anchor="ctr" anchorCtr="0">
            <a:noAutofit/>
          </a:bodyPr>
          <a:lstStyle>
            <a:lvl1pPr lvl="0" algn="r" rtl="0">
              <a:lnSpc>
                <a:spcPct val="90000"/>
              </a:lnSpc>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165" name="Google Shape;1165;p27"/>
          <p:cNvSpPr txBox="1">
            <a:spLocks noGrp="1"/>
          </p:cNvSpPr>
          <p:nvPr>
            <p:ph type="subTitle" idx="1"/>
          </p:nvPr>
        </p:nvSpPr>
        <p:spPr>
          <a:xfrm flipH="1">
            <a:off x="4790550" y="4313549"/>
            <a:ext cx="3640200" cy="12528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166" name="Google Shape;1166;p27"/>
          <p:cNvSpPr/>
          <p:nvPr/>
        </p:nvSpPr>
        <p:spPr>
          <a:xfrm>
            <a:off x="6334238" y="790401"/>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7" name="Google Shape;1167;p27"/>
          <p:cNvSpPr/>
          <p:nvPr/>
        </p:nvSpPr>
        <p:spPr>
          <a:xfrm>
            <a:off x="4363364" y="53257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68" name="Google Shape;1168;p27"/>
          <p:cNvGrpSpPr/>
          <p:nvPr/>
        </p:nvGrpSpPr>
        <p:grpSpPr>
          <a:xfrm>
            <a:off x="8430750" y="5877117"/>
            <a:ext cx="311900" cy="419600"/>
            <a:chOff x="8571050" y="1873050"/>
            <a:chExt cx="311900" cy="314700"/>
          </a:xfrm>
        </p:grpSpPr>
        <p:sp>
          <p:nvSpPr>
            <p:cNvPr id="1169" name="Google Shape;1169;p27"/>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7"/>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1" name="Google Shape;1171;p27"/>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2" name="Google Shape;1172;p27"/>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3" name="Google Shape;1173;p27"/>
          <p:cNvGrpSpPr/>
          <p:nvPr/>
        </p:nvGrpSpPr>
        <p:grpSpPr>
          <a:xfrm>
            <a:off x="6405150" y="5987367"/>
            <a:ext cx="529900" cy="199133"/>
            <a:chOff x="3898800" y="2624300"/>
            <a:chExt cx="529900" cy="149350"/>
          </a:xfrm>
        </p:grpSpPr>
        <p:sp>
          <p:nvSpPr>
            <p:cNvPr id="1174" name="Google Shape;1174;p27"/>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7"/>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9013736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76"/>
        <p:cNvGrpSpPr/>
        <p:nvPr/>
      </p:nvGrpSpPr>
      <p:grpSpPr>
        <a:xfrm>
          <a:off x="0" y="0"/>
          <a:ext cx="0" cy="0"/>
          <a:chOff x="0" y="0"/>
          <a:chExt cx="0" cy="0"/>
        </a:xfrm>
      </p:grpSpPr>
      <p:grpSp>
        <p:nvGrpSpPr>
          <p:cNvPr id="1177" name="Google Shape;1177;p28"/>
          <p:cNvGrpSpPr/>
          <p:nvPr/>
        </p:nvGrpSpPr>
        <p:grpSpPr>
          <a:xfrm>
            <a:off x="96" y="33"/>
            <a:ext cx="9143969" cy="6857928"/>
            <a:chOff x="95" y="25"/>
            <a:chExt cx="9143969" cy="5143446"/>
          </a:xfrm>
        </p:grpSpPr>
        <p:sp>
          <p:nvSpPr>
            <p:cNvPr id="1178" name="Google Shape;1178;p28"/>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9" name="Google Shape;1179;p28"/>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0" name="Google Shape;1180;p28"/>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8"/>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8"/>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8"/>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8"/>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8"/>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8"/>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8"/>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8"/>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9" name="Google Shape;1189;p28"/>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0" name="Google Shape;1190;p28"/>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8"/>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8"/>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8"/>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8"/>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8"/>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8"/>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8"/>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8"/>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9" name="Google Shape;1199;p28"/>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0" name="Google Shape;1200;p28"/>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1" name="Google Shape;1201;p28"/>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2" name="Google Shape;1202;p28"/>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203" name="Google Shape;1203;p28"/>
          <p:cNvSpPr txBox="1">
            <a:spLocks noGrp="1"/>
          </p:cNvSpPr>
          <p:nvPr>
            <p:ph type="title"/>
          </p:nvPr>
        </p:nvSpPr>
        <p:spPr>
          <a:xfrm flipH="1">
            <a:off x="1143030" y="1735433"/>
            <a:ext cx="3714300" cy="13780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204" name="Google Shape;1204;p28"/>
          <p:cNvSpPr txBox="1">
            <a:spLocks noGrp="1"/>
          </p:cNvSpPr>
          <p:nvPr>
            <p:ph type="subTitle" idx="1"/>
          </p:nvPr>
        </p:nvSpPr>
        <p:spPr>
          <a:xfrm flipH="1">
            <a:off x="1143425" y="3113433"/>
            <a:ext cx="6438600" cy="18212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205" name="Google Shape;1205;p28"/>
          <p:cNvSpPr/>
          <p:nvPr/>
        </p:nvSpPr>
        <p:spPr>
          <a:xfrm>
            <a:off x="3965251" y="1277685"/>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8"/>
          <p:cNvSpPr/>
          <p:nvPr/>
        </p:nvSpPr>
        <p:spPr>
          <a:xfrm>
            <a:off x="208500" y="3838201"/>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8"/>
          <p:cNvSpPr/>
          <p:nvPr/>
        </p:nvSpPr>
        <p:spPr>
          <a:xfrm>
            <a:off x="4673538" y="592806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8"/>
          <p:cNvSpPr/>
          <p:nvPr/>
        </p:nvSpPr>
        <p:spPr>
          <a:xfrm>
            <a:off x="353075" y="8862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8"/>
          <p:cNvSpPr/>
          <p:nvPr/>
        </p:nvSpPr>
        <p:spPr>
          <a:xfrm>
            <a:off x="8579101" y="20806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8"/>
          <p:cNvSpPr/>
          <p:nvPr/>
        </p:nvSpPr>
        <p:spPr>
          <a:xfrm>
            <a:off x="6394939" y="59367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11" name="Google Shape;1211;p28"/>
          <p:cNvGrpSpPr/>
          <p:nvPr/>
        </p:nvGrpSpPr>
        <p:grpSpPr>
          <a:xfrm>
            <a:off x="5220250" y="1924584"/>
            <a:ext cx="311900" cy="419600"/>
            <a:chOff x="8571050" y="1873050"/>
            <a:chExt cx="311900" cy="314700"/>
          </a:xfrm>
        </p:grpSpPr>
        <p:sp>
          <p:nvSpPr>
            <p:cNvPr id="1212" name="Google Shape;1212;p2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16" name="Google Shape;1216;p28"/>
          <p:cNvGrpSpPr/>
          <p:nvPr/>
        </p:nvGrpSpPr>
        <p:grpSpPr>
          <a:xfrm>
            <a:off x="836125" y="5820617"/>
            <a:ext cx="311900" cy="419600"/>
            <a:chOff x="8571050" y="1873050"/>
            <a:chExt cx="311900" cy="314700"/>
          </a:xfrm>
        </p:grpSpPr>
        <p:sp>
          <p:nvSpPr>
            <p:cNvPr id="1217" name="Google Shape;1217;p2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21" name="Google Shape;1221;p28"/>
          <p:cNvGrpSpPr/>
          <p:nvPr/>
        </p:nvGrpSpPr>
        <p:grpSpPr>
          <a:xfrm>
            <a:off x="2029864" y="714018"/>
            <a:ext cx="730975" cy="318033"/>
            <a:chOff x="3798300" y="2287225"/>
            <a:chExt cx="730975" cy="238525"/>
          </a:xfrm>
        </p:grpSpPr>
        <p:sp>
          <p:nvSpPr>
            <p:cNvPr id="1222" name="Google Shape;1222;p28"/>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8"/>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24" name="Google Shape;1224;p28"/>
          <p:cNvGrpSpPr/>
          <p:nvPr/>
        </p:nvGrpSpPr>
        <p:grpSpPr>
          <a:xfrm>
            <a:off x="8049200" y="5467467"/>
            <a:ext cx="529900" cy="199133"/>
            <a:chOff x="3898800" y="2624300"/>
            <a:chExt cx="529900" cy="149350"/>
          </a:xfrm>
        </p:grpSpPr>
        <p:sp>
          <p:nvSpPr>
            <p:cNvPr id="1225" name="Google Shape;1225;p28"/>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8"/>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35082621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227"/>
        <p:cNvGrpSpPr/>
        <p:nvPr/>
      </p:nvGrpSpPr>
      <p:grpSpPr>
        <a:xfrm>
          <a:off x="0" y="0"/>
          <a:ext cx="0" cy="0"/>
          <a:chOff x="0" y="0"/>
          <a:chExt cx="0" cy="0"/>
        </a:xfrm>
      </p:grpSpPr>
      <p:grpSp>
        <p:nvGrpSpPr>
          <p:cNvPr id="1228" name="Google Shape;1228;p29"/>
          <p:cNvGrpSpPr/>
          <p:nvPr/>
        </p:nvGrpSpPr>
        <p:grpSpPr>
          <a:xfrm>
            <a:off x="96" y="33"/>
            <a:ext cx="9143969" cy="6857928"/>
            <a:chOff x="95" y="25"/>
            <a:chExt cx="9143969" cy="5143446"/>
          </a:xfrm>
        </p:grpSpPr>
        <p:sp>
          <p:nvSpPr>
            <p:cNvPr id="1229" name="Google Shape;1229;p29"/>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9"/>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9"/>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9"/>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9"/>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9"/>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9"/>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9"/>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9"/>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9"/>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9"/>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9"/>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9"/>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9"/>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9"/>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9"/>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9"/>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9"/>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9"/>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9"/>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9"/>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9"/>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9"/>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9"/>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9"/>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254" name="Google Shape;1254;p29"/>
          <p:cNvSpPr txBox="1">
            <a:spLocks noGrp="1"/>
          </p:cNvSpPr>
          <p:nvPr>
            <p:ph type="title"/>
          </p:nvPr>
        </p:nvSpPr>
        <p:spPr>
          <a:xfrm flipH="1">
            <a:off x="865700" y="2361867"/>
            <a:ext cx="3960000" cy="1059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solidFill>
                  <a:srgbClr val="212529"/>
                </a:solidFill>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255" name="Google Shape;1255;p29"/>
          <p:cNvSpPr txBox="1">
            <a:spLocks noGrp="1"/>
          </p:cNvSpPr>
          <p:nvPr>
            <p:ph type="subTitle" idx="1"/>
          </p:nvPr>
        </p:nvSpPr>
        <p:spPr>
          <a:xfrm flipH="1">
            <a:off x="865800" y="3421467"/>
            <a:ext cx="3960000" cy="1356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256" name="Google Shape;1256;p29"/>
          <p:cNvSpPr/>
          <p:nvPr/>
        </p:nvSpPr>
        <p:spPr>
          <a:xfrm>
            <a:off x="2180326" y="666785"/>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9"/>
          <p:cNvSpPr/>
          <p:nvPr/>
        </p:nvSpPr>
        <p:spPr>
          <a:xfrm>
            <a:off x="2983126" y="61464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9"/>
          <p:cNvSpPr/>
          <p:nvPr/>
        </p:nvSpPr>
        <p:spPr>
          <a:xfrm>
            <a:off x="265775" y="41513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9"/>
          <p:cNvSpPr/>
          <p:nvPr/>
        </p:nvSpPr>
        <p:spPr>
          <a:xfrm>
            <a:off x="6728588" y="666801"/>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9"/>
          <p:cNvSpPr/>
          <p:nvPr/>
        </p:nvSpPr>
        <p:spPr>
          <a:xfrm>
            <a:off x="3359325" y="135961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9"/>
          <p:cNvSpPr/>
          <p:nvPr/>
        </p:nvSpPr>
        <p:spPr>
          <a:xfrm>
            <a:off x="7653576" y="5820634"/>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9"/>
          <p:cNvSpPr/>
          <p:nvPr/>
        </p:nvSpPr>
        <p:spPr>
          <a:xfrm>
            <a:off x="6077864" y="6186867"/>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63" name="Google Shape;1263;p29"/>
          <p:cNvGrpSpPr/>
          <p:nvPr/>
        </p:nvGrpSpPr>
        <p:grpSpPr>
          <a:xfrm>
            <a:off x="3791875" y="5084784"/>
            <a:ext cx="311900" cy="419600"/>
            <a:chOff x="8571050" y="1873050"/>
            <a:chExt cx="311900" cy="314700"/>
          </a:xfrm>
        </p:grpSpPr>
        <p:sp>
          <p:nvSpPr>
            <p:cNvPr id="1264" name="Google Shape;1264;p29"/>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9"/>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9"/>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9"/>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68" name="Google Shape;1268;p29"/>
          <p:cNvGrpSpPr/>
          <p:nvPr/>
        </p:nvGrpSpPr>
        <p:grpSpPr>
          <a:xfrm>
            <a:off x="877851" y="5589701"/>
            <a:ext cx="730975" cy="318033"/>
            <a:chOff x="3798300" y="2287225"/>
            <a:chExt cx="730975" cy="238525"/>
          </a:xfrm>
        </p:grpSpPr>
        <p:sp>
          <p:nvSpPr>
            <p:cNvPr id="1269" name="Google Shape;1269;p29"/>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0" name="Google Shape;1270;p29"/>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71" name="Google Shape;1271;p29"/>
          <p:cNvGrpSpPr/>
          <p:nvPr/>
        </p:nvGrpSpPr>
        <p:grpSpPr>
          <a:xfrm>
            <a:off x="8165825" y="5195034"/>
            <a:ext cx="529900" cy="199133"/>
            <a:chOff x="3898800" y="2624300"/>
            <a:chExt cx="529900" cy="149350"/>
          </a:xfrm>
        </p:grpSpPr>
        <p:sp>
          <p:nvSpPr>
            <p:cNvPr id="1272" name="Google Shape;1272;p29"/>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9"/>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1491131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274"/>
        <p:cNvGrpSpPr/>
        <p:nvPr/>
      </p:nvGrpSpPr>
      <p:grpSpPr>
        <a:xfrm>
          <a:off x="0" y="0"/>
          <a:ext cx="0" cy="0"/>
          <a:chOff x="0" y="0"/>
          <a:chExt cx="0" cy="0"/>
        </a:xfrm>
      </p:grpSpPr>
      <p:grpSp>
        <p:nvGrpSpPr>
          <p:cNvPr id="1275" name="Google Shape;1275;p30"/>
          <p:cNvGrpSpPr/>
          <p:nvPr/>
        </p:nvGrpSpPr>
        <p:grpSpPr>
          <a:xfrm>
            <a:off x="96" y="33"/>
            <a:ext cx="9143969" cy="6857928"/>
            <a:chOff x="95" y="25"/>
            <a:chExt cx="9143969" cy="5143446"/>
          </a:xfrm>
        </p:grpSpPr>
        <p:sp>
          <p:nvSpPr>
            <p:cNvPr id="1276" name="Google Shape;1276;p30"/>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30"/>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30"/>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30"/>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0" name="Google Shape;1280;p30"/>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1" name="Google Shape;1281;p30"/>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30"/>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30"/>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30"/>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30"/>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30"/>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30"/>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30"/>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30"/>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0" name="Google Shape;1290;p30"/>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1" name="Google Shape;1291;p30"/>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2" name="Google Shape;1292;p30"/>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3" name="Google Shape;1293;p30"/>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4" name="Google Shape;1294;p30"/>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30"/>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30"/>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30"/>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30"/>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30"/>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30"/>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301" name="Google Shape;1301;p30"/>
          <p:cNvSpPr txBox="1">
            <a:spLocks noGrp="1"/>
          </p:cNvSpPr>
          <p:nvPr>
            <p:ph type="title"/>
          </p:nvPr>
        </p:nvSpPr>
        <p:spPr>
          <a:xfrm flipH="1">
            <a:off x="4318800" y="2309400"/>
            <a:ext cx="3959400" cy="105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300"/>
              <a:buNone/>
              <a:defRPr>
                <a:solidFill>
                  <a:srgbClr val="212529"/>
                </a:solidFill>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302" name="Google Shape;1302;p30"/>
          <p:cNvSpPr txBox="1">
            <a:spLocks noGrp="1"/>
          </p:cNvSpPr>
          <p:nvPr>
            <p:ph type="subTitle" idx="1"/>
          </p:nvPr>
        </p:nvSpPr>
        <p:spPr>
          <a:xfrm flipH="1">
            <a:off x="4318975" y="3369000"/>
            <a:ext cx="3959400" cy="11796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303" name="Google Shape;1303;p30"/>
          <p:cNvSpPr/>
          <p:nvPr/>
        </p:nvSpPr>
        <p:spPr>
          <a:xfrm flipH="1">
            <a:off x="7071214" y="768385"/>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4" name="Google Shape;1304;p30"/>
          <p:cNvSpPr/>
          <p:nvPr/>
        </p:nvSpPr>
        <p:spPr>
          <a:xfrm>
            <a:off x="3335426" y="65065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30"/>
          <p:cNvSpPr/>
          <p:nvPr/>
        </p:nvSpPr>
        <p:spPr>
          <a:xfrm>
            <a:off x="478575" y="3650301"/>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30"/>
          <p:cNvSpPr/>
          <p:nvPr/>
        </p:nvSpPr>
        <p:spPr>
          <a:xfrm flipH="1">
            <a:off x="2561325" y="768401"/>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30"/>
          <p:cNvSpPr/>
          <p:nvPr/>
        </p:nvSpPr>
        <p:spPr>
          <a:xfrm>
            <a:off x="353075" y="8862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30"/>
          <p:cNvSpPr/>
          <p:nvPr/>
        </p:nvSpPr>
        <p:spPr>
          <a:xfrm>
            <a:off x="7254301" y="6036534"/>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30"/>
          <p:cNvSpPr/>
          <p:nvPr/>
        </p:nvSpPr>
        <p:spPr>
          <a:xfrm>
            <a:off x="4842089" y="59367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0" name="Google Shape;1310;p30"/>
          <p:cNvGrpSpPr/>
          <p:nvPr/>
        </p:nvGrpSpPr>
        <p:grpSpPr>
          <a:xfrm>
            <a:off x="8336825" y="5447484"/>
            <a:ext cx="311900" cy="419600"/>
            <a:chOff x="8571050" y="1873050"/>
            <a:chExt cx="311900" cy="314700"/>
          </a:xfrm>
        </p:grpSpPr>
        <p:sp>
          <p:nvSpPr>
            <p:cNvPr id="1311" name="Google Shape;1311;p30"/>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30"/>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3" name="Google Shape;1313;p30"/>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4" name="Google Shape;1314;p30"/>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15" name="Google Shape;1315;p30"/>
          <p:cNvGrpSpPr/>
          <p:nvPr/>
        </p:nvGrpSpPr>
        <p:grpSpPr>
          <a:xfrm>
            <a:off x="4572001" y="1381934"/>
            <a:ext cx="730975" cy="318033"/>
            <a:chOff x="3798300" y="2287225"/>
            <a:chExt cx="730975" cy="238525"/>
          </a:xfrm>
        </p:grpSpPr>
        <p:sp>
          <p:nvSpPr>
            <p:cNvPr id="1316" name="Google Shape;1316;p30"/>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7" name="Google Shape;1317;p30"/>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18" name="Google Shape;1318;p30"/>
          <p:cNvGrpSpPr/>
          <p:nvPr/>
        </p:nvGrpSpPr>
        <p:grpSpPr>
          <a:xfrm>
            <a:off x="5594875" y="5083234"/>
            <a:ext cx="529900" cy="199133"/>
            <a:chOff x="3898800" y="2624300"/>
            <a:chExt cx="529900" cy="149350"/>
          </a:xfrm>
        </p:grpSpPr>
        <p:sp>
          <p:nvSpPr>
            <p:cNvPr id="1319" name="Google Shape;1319;p30"/>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30"/>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37934986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321"/>
        <p:cNvGrpSpPr/>
        <p:nvPr/>
      </p:nvGrpSpPr>
      <p:grpSpPr>
        <a:xfrm>
          <a:off x="0" y="0"/>
          <a:ext cx="0" cy="0"/>
          <a:chOff x="0" y="0"/>
          <a:chExt cx="0" cy="0"/>
        </a:xfrm>
      </p:grpSpPr>
      <p:grpSp>
        <p:nvGrpSpPr>
          <p:cNvPr id="1322" name="Google Shape;1322;p31"/>
          <p:cNvGrpSpPr/>
          <p:nvPr/>
        </p:nvGrpSpPr>
        <p:grpSpPr>
          <a:xfrm>
            <a:off x="96" y="33"/>
            <a:ext cx="9143969" cy="6857928"/>
            <a:chOff x="95" y="25"/>
            <a:chExt cx="9143969" cy="5143446"/>
          </a:xfrm>
        </p:grpSpPr>
        <p:sp>
          <p:nvSpPr>
            <p:cNvPr id="1323" name="Google Shape;1323;p31"/>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31"/>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31"/>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31"/>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31"/>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31"/>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31"/>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31"/>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31"/>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31"/>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31"/>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31"/>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31"/>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31"/>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31"/>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31"/>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31"/>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31"/>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31"/>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31"/>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31"/>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31"/>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31"/>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31"/>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31"/>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348" name="Google Shape;1348;p31"/>
          <p:cNvSpPr txBox="1">
            <a:spLocks noGrp="1"/>
          </p:cNvSpPr>
          <p:nvPr>
            <p:ph type="title"/>
          </p:nvPr>
        </p:nvSpPr>
        <p:spPr>
          <a:xfrm flipH="1">
            <a:off x="865691" y="2361867"/>
            <a:ext cx="3959100" cy="1059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solidFill>
                  <a:srgbClr val="212529"/>
                </a:solidFill>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349" name="Google Shape;1349;p31"/>
          <p:cNvSpPr txBox="1">
            <a:spLocks noGrp="1"/>
          </p:cNvSpPr>
          <p:nvPr>
            <p:ph type="subTitle" idx="1"/>
          </p:nvPr>
        </p:nvSpPr>
        <p:spPr>
          <a:xfrm flipH="1">
            <a:off x="865871" y="3421467"/>
            <a:ext cx="3959100" cy="1179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350" name="Google Shape;1350;p31"/>
          <p:cNvSpPr/>
          <p:nvPr/>
        </p:nvSpPr>
        <p:spPr>
          <a:xfrm>
            <a:off x="8157839" y="3669801"/>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31"/>
          <p:cNvSpPr/>
          <p:nvPr/>
        </p:nvSpPr>
        <p:spPr>
          <a:xfrm>
            <a:off x="6830914" y="4760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31"/>
          <p:cNvSpPr/>
          <p:nvPr/>
        </p:nvSpPr>
        <p:spPr>
          <a:xfrm>
            <a:off x="178600" y="3954118"/>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31"/>
          <p:cNvSpPr/>
          <p:nvPr/>
        </p:nvSpPr>
        <p:spPr>
          <a:xfrm>
            <a:off x="2503575" y="5576985"/>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31"/>
          <p:cNvSpPr/>
          <p:nvPr/>
        </p:nvSpPr>
        <p:spPr>
          <a:xfrm>
            <a:off x="653250" y="1014101"/>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31"/>
          <p:cNvSpPr/>
          <p:nvPr/>
        </p:nvSpPr>
        <p:spPr>
          <a:xfrm>
            <a:off x="653251" y="5522151"/>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56" name="Google Shape;1356;p31"/>
          <p:cNvGrpSpPr/>
          <p:nvPr/>
        </p:nvGrpSpPr>
        <p:grpSpPr>
          <a:xfrm>
            <a:off x="5032475" y="6143951"/>
            <a:ext cx="311900" cy="419600"/>
            <a:chOff x="8571050" y="1873050"/>
            <a:chExt cx="311900" cy="314700"/>
          </a:xfrm>
        </p:grpSpPr>
        <p:sp>
          <p:nvSpPr>
            <p:cNvPr id="1357" name="Google Shape;1357;p31"/>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31"/>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31"/>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31"/>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61" name="Google Shape;1361;p31"/>
          <p:cNvGrpSpPr/>
          <p:nvPr/>
        </p:nvGrpSpPr>
        <p:grpSpPr>
          <a:xfrm>
            <a:off x="3214985" y="1060545"/>
            <a:ext cx="686239" cy="298569"/>
            <a:chOff x="3798300" y="2287225"/>
            <a:chExt cx="730975" cy="238525"/>
          </a:xfrm>
        </p:grpSpPr>
        <p:sp>
          <p:nvSpPr>
            <p:cNvPr id="1362" name="Google Shape;1362;p31"/>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31"/>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64" name="Google Shape;1364;p31"/>
          <p:cNvGrpSpPr/>
          <p:nvPr/>
        </p:nvGrpSpPr>
        <p:grpSpPr>
          <a:xfrm>
            <a:off x="8157895" y="6247698"/>
            <a:ext cx="545748" cy="212137"/>
            <a:chOff x="5393300" y="2420750"/>
            <a:chExt cx="581325" cy="169475"/>
          </a:xfrm>
        </p:grpSpPr>
        <p:sp>
          <p:nvSpPr>
            <p:cNvPr id="1365" name="Google Shape;1365;p31"/>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31"/>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1759466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367"/>
        <p:cNvGrpSpPr/>
        <p:nvPr/>
      </p:nvGrpSpPr>
      <p:grpSpPr>
        <a:xfrm>
          <a:off x="0" y="0"/>
          <a:ext cx="0" cy="0"/>
          <a:chOff x="0" y="0"/>
          <a:chExt cx="0" cy="0"/>
        </a:xfrm>
      </p:grpSpPr>
      <p:grpSp>
        <p:nvGrpSpPr>
          <p:cNvPr id="1368" name="Google Shape;1368;p32"/>
          <p:cNvGrpSpPr/>
          <p:nvPr/>
        </p:nvGrpSpPr>
        <p:grpSpPr>
          <a:xfrm>
            <a:off x="96" y="33"/>
            <a:ext cx="9143969" cy="6857928"/>
            <a:chOff x="95" y="25"/>
            <a:chExt cx="9143969" cy="5143446"/>
          </a:xfrm>
        </p:grpSpPr>
        <p:sp>
          <p:nvSpPr>
            <p:cNvPr id="1369" name="Google Shape;1369;p3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3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3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3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3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3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3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3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3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3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3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3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3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2" name="Google Shape;1382;p3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3" name="Google Shape;1383;p3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3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3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3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7" name="Google Shape;1387;p3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8" name="Google Shape;1388;p3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3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3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3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2" name="Google Shape;1392;p3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3" name="Google Shape;1393;p3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394" name="Google Shape;1394;p32"/>
          <p:cNvSpPr txBox="1">
            <a:spLocks noGrp="1"/>
          </p:cNvSpPr>
          <p:nvPr>
            <p:ph type="title"/>
          </p:nvPr>
        </p:nvSpPr>
        <p:spPr>
          <a:xfrm>
            <a:off x="2781150" y="1907200"/>
            <a:ext cx="3581700" cy="81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1395" name="Google Shape;1395;p32"/>
          <p:cNvSpPr txBox="1">
            <a:spLocks noGrp="1"/>
          </p:cNvSpPr>
          <p:nvPr>
            <p:ph type="subTitle" idx="1"/>
          </p:nvPr>
        </p:nvSpPr>
        <p:spPr>
          <a:xfrm>
            <a:off x="2781150" y="3048833"/>
            <a:ext cx="3581700" cy="28948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396" name="Google Shape;1396;p32"/>
          <p:cNvSpPr txBox="1">
            <a:spLocks noGrp="1"/>
          </p:cNvSpPr>
          <p:nvPr>
            <p:ph type="title" idx="2"/>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397" name="Google Shape;1397;p32"/>
          <p:cNvSpPr/>
          <p:nvPr/>
        </p:nvSpPr>
        <p:spPr>
          <a:xfrm>
            <a:off x="8744476" y="4206301"/>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8" name="Google Shape;1398;p32"/>
          <p:cNvSpPr/>
          <p:nvPr/>
        </p:nvSpPr>
        <p:spPr>
          <a:xfrm>
            <a:off x="1771376" y="64244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9" name="Google Shape;1399;p32"/>
          <p:cNvSpPr/>
          <p:nvPr/>
        </p:nvSpPr>
        <p:spPr>
          <a:xfrm>
            <a:off x="1770113" y="656885"/>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0" name="Google Shape;1400;p32"/>
          <p:cNvSpPr/>
          <p:nvPr/>
        </p:nvSpPr>
        <p:spPr>
          <a:xfrm>
            <a:off x="250238" y="50174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1" name="Google Shape;1401;p32"/>
          <p:cNvSpPr/>
          <p:nvPr/>
        </p:nvSpPr>
        <p:spPr>
          <a:xfrm>
            <a:off x="8261475" y="1159552"/>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2" name="Google Shape;1402;p32"/>
          <p:cNvSpPr/>
          <p:nvPr/>
        </p:nvSpPr>
        <p:spPr>
          <a:xfrm>
            <a:off x="7064301" y="7186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3" name="Google Shape;1403;p32"/>
          <p:cNvSpPr/>
          <p:nvPr/>
        </p:nvSpPr>
        <p:spPr>
          <a:xfrm>
            <a:off x="1926901" y="2284751"/>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04" name="Google Shape;1404;p32"/>
          <p:cNvGrpSpPr/>
          <p:nvPr/>
        </p:nvGrpSpPr>
        <p:grpSpPr>
          <a:xfrm>
            <a:off x="6950888" y="6143951"/>
            <a:ext cx="311900" cy="419600"/>
            <a:chOff x="8571050" y="1873050"/>
            <a:chExt cx="311900" cy="314700"/>
          </a:xfrm>
        </p:grpSpPr>
        <p:sp>
          <p:nvSpPr>
            <p:cNvPr id="1405" name="Google Shape;1405;p3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6" name="Google Shape;1406;p3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7" name="Google Shape;1407;p3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8" name="Google Shape;1408;p3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409" name="Google Shape;1409;p32"/>
          <p:cNvGrpSpPr/>
          <p:nvPr/>
        </p:nvGrpSpPr>
        <p:grpSpPr>
          <a:xfrm flipH="1">
            <a:off x="6950901" y="4711434"/>
            <a:ext cx="730975" cy="318033"/>
            <a:chOff x="3798300" y="2287225"/>
            <a:chExt cx="730975" cy="238525"/>
          </a:xfrm>
        </p:grpSpPr>
        <p:sp>
          <p:nvSpPr>
            <p:cNvPr id="1410" name="Google Shape;1410;p32"/>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1" name="Google Shape;1411;p32"/>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412" name="Google Shape;1412;p32"/>
          <p:cNvGrpSpPr/>
          <p:nvPr/>
        </p:nvGrpSpPr>
        <p:grpSpPr>
          <a:xfrm flipH="1">
            <a:off x="4206325" y="6424500"/>
            <a:ext cx="529900" cy="199133"/>
            <a:chOff x="3898800" y="2624300"/>
            <a:chExt cx="529900" cy="149350"/>
          </a:xfrm>
        </p:grpSpPr>
        <p:sp>
          <p:nvSpPr>
            <p:cNvPr id="1413" name="Google Shape;1413;p32"/>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4" name="Google Shape;1414;p32"/>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9266570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415"/>
        <p:cNvGrpSpPr/>
        <p:nvPr/>
      </p:nvGrpSpPr>
      <p:grpSpPr>
        <a:xfrm>
          <a:off x="0" y="0"/>
          <a:ext cx="0" cy="0"/>
          <a:chOff x="0" y="0"/>
          <a:chExt cx="0" cy="0"/>
        </a:xfrm>
      </p:grpSpPr>
      <p:grpSp>
        <p:nvGrpSpPr>
          <p:cNvPr id="1416" name="Google Shape;1416;p33"/>
          <p:cNvGrpSpPr/>
          <p:nvPr/>
        </p:nvGrpSpPr>
        <p:grpSpPr>
          <a:xfrm>
            <a:off x="96" y="33"/>
            <a:ext cx="9143969" cy="6857928"/>
            <a:chOff x="95" y="25"/>
            <a:chExt cx="9143969" cy="5143446"/>
          </a:xfrm>
        </p:grpSpPr>
        <p:sp>
          <p:nvSpPr>
            <p:cNvPr id="1417" name="Google Shape;1417;p3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8" name="Google Shape;1418;p3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9" name="Google Shape;1419;p3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0" name="Google Shape;1420;p3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1" name="Google Shape;1421;p3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2" name="Google Shape;1422;p3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3" name="Google Shape;1423;p3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4" name="Google Shape;1424;p3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5" name="Google Shape;1425;p3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6" name="Google Shape;1426;p3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7" name="Google Shape;1427;p3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8" name="Google Shape;1428;p3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9" name="Google Shape;1429;p3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0" name="Google Shape;1430;p3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1" name="Google Shape;1431;p3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2" name="Google Shape;1432;p3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3" name="Google Shape;1433;p3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4" name="Google Shape;1434;p3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5" name="Google Shape;1435;p3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6" name="Google Shape;1436;p3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7" name="Google Shape;1437;p3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8" name="Google Shape;1438;p3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9" name="Google Shape;1439;p3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0" name="Google Shape;1440;p3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1" name="Google Shape;1441;p3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442" name="Google Shape;1442;p33"/>
          <p:cNvSpPr txBox="1">
            <a:spLocks noGrp="1"/>
          </p:cNvSpPr>
          <p:nvPr>
            <p:ph type="title"/>
          </p:nvPr>
        </p:nvSpPr>
        <p:spPr>
          <a:xfrm>
            <a:off x="713225" y="718667"/>
            <a:ext cx="77175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443" name="Google Shape;1443;p33"/>
          <p:cNvSpPr/>
          <p:nvPr/>
        </p:nvSpPr>
        <p:spPr>
          <a:xfrm>
            <a:off x="4781301" y="64018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4" name="Google Shape;1444;p33"/>
          <p:cNvSpPr/>
          <p:nvPr/>
        </p:nvSpPr>
        <p:spPr>
          <a:xfrm>
            <a:off x="1055051" y="62944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5" name="Google Shape;1445;p33"/>
          <p:cNvSpPr/>
          <p:nvPr/>
        </p:nvSpPr>
        <p:spPr>
          <a:xfrm>
            <a:off x="1397450" y="599718"/>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6" name="Google Shape;1446;p33"/>
          <p:cNvSpPr/>
          <p:nvPr/>
        </p:nvSpPr>
        <p:spPr>
          <a:xfrm>
            <a:off x="274538" y="48419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7" name="Google Shape;1447;p33"/>
          <p:cNvSpPr/>
          <p:nvPr/>
        </p:nvSpPr>
        <p:spPr>
          <a:xfrm>
            <a:off x="8687226" y="46598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8" name="Google Shape;1448;p33"/>
          <p:cNvSpPr/>
          <p:nvPr/>
        </p:nvSpPr>
        <p:spPr>
          <a:xfrm>
            <a:off x="274550" y="983067"/>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49" name="Google Shape;1449;p33"/>
          <p:cNvGrpSpPr/>
          <p:nvPr/>
        </p:nvGrpSpPr>
        <p:grpSpPr>
          <a:xfrm>
            <a:off x="8460400" y="6208151"/>
            <a:ext cx="311900" cy="419600"/>
            <a:chOff x="8571050" y="1873050"/>
            <a:chExt cx="311900" cy="314700"/>
          </a:xfrm>
        </p:grpSpPr>
        <p:sp>
          <p:nvSpPr>
            <p:cNvPr id="1450" name="Google Shape;1450;p33"/>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1" name="Google Shape;1451;p33"/>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2" name="Google Shape;1452;p33"/>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3" name="Google Shape;1453;p33"/>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454" name="Google Shape;1454;p33"/>
          <p:cNvGrpSpPr/>
          <p:nvPr/>
        </p:nvGrpSpPr>
        <p:grpSpPr>
          <a:xfrm>
            <a:off x="2972901" y="2288434"/>
            <a:ext cx="730975" cy="318033"/>
            <a:chOff x="3798300" y="2287225"/>
            <a:chExt cx="730975" cy="238525"/>
          </a:xfrm>
        </p:grpSpPr>
        <p:sp>
          <p:nvSpPr>
            <p:cNvPr id="1455" name="Google Shape;1455;p33"/>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6" name="Google Shape;1456;p33"/>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457" name="Google Shape;1457;p33"/>
          <p:cNvGrpSpPr/>
          <p:nvPr/>
        </p:nvGrpSpPr>
        <p:grpSpPr>
          <a:xfrm>
            <a:off x="7609843" y="942067"/>
            <a:ext cx="962713" cy="1618369"/>
            <a:chOff x="7609842" y="706550"/>
            <a:chExt cx="962713" cy="1213777"/>
          </a:xfrm>
        </p:grpSpPr>
        <p:sp>
          <p:nvSpPr>
            <p:cNvPr id="1458" name="Google Shape;1458;p33"/>
            <p:cNvSpPr/>
            <p:nvPr/>
          </p:nvSpPr>
          <p:spPr>
            <a:xfrm rot="989648">
              <a:off x="7706865" y="799316"/>
              <a:ext cx="768667" cy="794946"/>
            </a:xfrm>
            <a:custGeom>
              <a:avLst/>
              <a:gdLst/>
              <a:ahLst/>
              <a:cxnLst/>
              <a:rect l="l" t="t" r="r" b="b"/>
              <a:pathLst>
                <a:path w="30890" h="31943" extrusionOk="0">
                  <a:moveTo>
                    <a:pt x="14271" y="905"/>
                  </a:moveTo>
                  <a:cubicBezTo>
                    <a:pt x="15661" y="905"/>
                    <a:pt x="17062" y="1085"/>
                    <a:pt x="18414" y="1421"/>
                  </a:cubicBezTo>
                  <a:cubicBezTo>
                    <a:pt x="20882" y="2021"/>
                    <a:pt x="23184" y="3122"/>
                    <a:pt x="25218" y="4623"/>
                  </a:cubicBezTo>
                  <a:cubicBezTo>
                    <a:pt x="26953" y="5958"/>
                    <a:pt x="28487" y="7692"/>
                    <a:pt x="29188" y="9760"/>
                  </a:cubicBezTo>
                  <a:cubicBezTo>
                    <a:pt x="29688" y="11295"/>
                    <a:pt x="29722" y="13029"/>
                    <a:pt x="29688" y="14630"/>
                  </a:cubicBezTo>
                  <a:cubicBezTo>
                    <a:pt x="29655" y="16432"/>
                    <a:pt x="29321" y="18200"/>
                    <a:pt x="28688" y="19868"/>
                  </a:cubicBezTo>
                  <a:cubicBezTo>
                    <a:pt x="27654" y="22536"/>
                    <a:pt x="25552" y="24671"/>
                    <a:pt x="22917" y="25772"/>
                  </a:cubicBezTo>
                  <a:cubicBezTo>
                    <a:pt x="22283" y="26039"/>
                    <a:pt x="21649" y="26239"/>
                    <a:pt x="20982" y="26372"/>
                  </a:cubicBezTo>
                  <a:cubicBezTo>
                    <a:pt x="20782" y="26439"/>
                    <a:pt x="20649" y="26639"/>
                    <a:pt x="20649" y="26839"/>
                  </a:cubicBezTo>
                  <a:lnTo>
                    <a:pt x="20649" y="31009"/>
                  </a:lnTo>
                  <a:lnTo>
                    <a:pt x="9919" y="31009"/>
                  </a:lnTo>
                  <a:cubicBezTo>
                    <a:pt x="9954" y="29624"/>
                    <a:pt x="10011" y="28218"/>
                    <a:pt x="10041" y="26839"/>
                  </a:cubicBezTo>
                  <a:cubicBezTo>
                    <a:pt x="10027" y="26717"/>
                    <a:pt x="9977" y="26622"/>
                    <a:pt x="9907" y="26552"/>
                  </a:cubicBezTo>
                  <a:lnTo>
                    <a:pt x="9907" y="26552"/>
                  </a:lnTo>
                  <a:cubicBezTo>
                    <a:pt x="9721" y="26289"/>
                    <a:pt x="9324" y="26164"/>
                    <a:pt x="9074" y="26039"/>
                  </a:cubicBezTo>
                  <a:cubicBezTo>
                    <a:pt x="8507" y="25772"/>
                    <a:pt x="7973" y="25505"/>
                    <a:pt x="7439" y="25205"/>
                  </a:cubicBezTo>
                  <a:cubicBezTo>
                    <a:pt x="5805" y="24337"/>
                    <a:pt x="4370" y="23170"/>
                    <a:pt x="3269" y="21736"/>
                  </a:cubicBezTo>
                  <a:cubicBezTo>
                    <a:pt x="1768" y="19667"/>
                    <a:pt x="1068" y="17166"/>
                    <a:pt x="1268" y="14630"/>
                  </a:cubicBezTo>
                  <a:cubicBezTo>
                    <a:pt x="1368" y="12796"/>
                    <a:pt x="1768" y="10961"/>
                    <a:pt x="2402" y="9227"/>
                  </a:cubicBezTo>
                  <a:cubicBezTo>
                    <a:pt x="2869" y="7826"/>
                    <a:pt x="3570" y="6458"/>
                    <a:pt x="4504" y="5257"/>
                  </a:cubicBezTo>
                  <a:cubicBezTo>
                    <a:pt x="6908" y="2197"/>
                    <a:pt x="10550" y="905"/>
                    <a:pt x="14271" y="905"/>
                  </a:cubicBezTo>
                  <a:close/>
                  <a:moveTo>
                    <a:pt x="14198" y="1"/>
                  </a:moveTo>
                  <a:cubicBezTo>
                    <a:pt x="11110" y="1"/>
                    <a:pt x="8063" y="840"/>
                    <a:pt x="5604" y="2822"/>
                  </a:cubicBezTo>
                  <a:cubicBezTo>
                    <a:pt x="3069" y="4923"/>
                    <a:pt x="1668" y="7959"/>
                    <a:pt x="868" y="11128"/>
                  </a:cubicBezTo>
                  <a:cubicBezTo>
                    <a:pt x="101" y="14097"/>
                    <a:pt x="0" y="17332"/>
                    <a:pt x="1301" y="20201"/>
                  </a:cubicBezTo>
                  <a:cubicBezTo>
                    <a:pt x="2202" y="22169"/>
                    <a:pt x="3636" y="23870"/>
                    <a:pt x="5471" y="25105"/>
                  </a:cubicBezTo>
                  <a:cubicBezTo>
                    <a:pt x="6605" y="25805"/>
                    <a:pt x="7773" y="26472"/>
                    <a:pt x="9007" y="27039"/>
                  </a:cubicBezTo>
                  <a:cubicBezTo>
                    <a:pt x="9037" y="27054"/>
                    <a:pt x="9067" y="27069"/>
                    <a:pt x="9097" y="27084"/>
                  </a:cubicBezTo>
                  <a:lnTo>
                    <a:pt x="9097" y="27084"/>
                  </a:lnTo>
                  <a:cubicBezTo>
                    <a:pt x="9037" y="28540"/>
                    <a:pt x="9005" y="30023"/>
                    <a:pt x="8974" y="31476"/>
                  </a:cubicBezTo>
                  <a:cubicBezTo>
                    <a:pt x="8974" y="31743"/>
                    <a:pt x="9174" y="31943"/>
                    <a:pt x="9441" y="31943"/>
                  </a:cubicBezTo>
                  <a:lnTo>
                    <a:pt x="21116" y="31943"/>
                  </a:lnTo>
                  <a:cubicBezTo>
                    <a:pt x="21349" y="31943"/>
                    <a:pt x="21583" y="31743"/>
                    <a:pt x="21583" y="31476"/>
                  </a:cubicBezTo>
                  <a:lnTo>
                    <a:pt x="21583" y="27194"/>
                  </a:lnTo>
                  <a:lnTo>
                    <a:pt x="21583" y="27194"/>
                  </a:lnTo>
                  <a:cubicBezTo>
                    <a:pt x="24314" y="26505"/>
                    <a:pt x="26719" y="24844"/>
                    <a:pt x="28354" y="22536"/>
                  </a:cubicBezTo>
                  <a:cubicBezTo>
                    <a:pt x="30489" y="19434"/>
                    <a:pt x="30889" y="15464"/>
                    <a:pt x="30522" y="11762"/>
                  </a:cubicBezTo>
                  <a:cubicBezTo>
                    <a:pt x="30422" y="10527"/>
                    <a:pt x="30089" y="9327"/>
                    <a:pt x="29555" y="8226"/>
                  </a:cubicBezTo>
                  <a:cubicBezTo>
                    <a:pt x="29021" y="7225"/>
                    <a:pt x="28354" y="6258"/>
                    <a:pt x="27520" y="5457"/>
                  </a:cubicBezTo>
                  <a:cubicBezTo>
                    <a:pt x="25685" y="3589"/>
                    <a:pt x="23451" y="2188"/>
                    <a:pt x="20982" y="1288"/>
                  </a:cubicBezTo>
                  <a:cubicBezTo>
                    <a:pt x="18852" y="473"/>
                    <a:pt x="16514" y="1"/>
                    <a:pt x="14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9" name="Google Shape;1459;p33"/>
            <p:cNvSpPr/>
            <p:nvPr/>
          </p:nvSpPr>
          <p:spPr>
            <a:xfrm rot="989648">
              <a:off x="7740797" y="1550275"/>
              <a:ext cx="432484" cy="144217"/>
            </a:xfrm>
            <a:custGeom>
              <a:avLst/>
              <a:gdLst/>
              <a:ahLst/>
              <a:cxnLst/>
              <a:rect l="l" t="t" r="r" b="b"/>
              <a:pathLst>
                <a:path w="17380" h="5795" extrusionOk="0">
                  <a:moveTo>
                    <a:pt x="2825" y="0"/>
                  </a:moveTo>
                  <a:cubicBezTo>
                    <a:pt x="2210" y="0"/>
                    <a:pt x="1627" y="195"/>
                    <a:pt x="1101" y="504"/>
                  </a:cubicBezTo>
                  <a:cubicBezTo>
                    <a:pt x="401" y="1005"/>
                    <a:pt x="0" y="1838"/>
                    <a:pt x="67" y="2706"/>
                  </a:cubicBezTo>
                  <a:cubicBezTo>
                    <a:pt x="67" y="4340"/>
                    <a:pt x="1501" y="5141"/>
                    <a:pt x="2902" y="5474"/>
                  </a:cubicBezTo>
                  <a:cubicBezTo>
                    <a:pt x="4103" y="5688"/>
                    <a:pt x="5326" y="5795"/>
                    <a:pt x="6535" y="5795"/>
                  </a:cubicBezTo>
                  <a:cubicBezTo>
                    <a:pt x="6837" y="5795"/>
                    <a:pt x="7139" y="5788"/>
                    <a:pt x="7439" y="5775"/>
                  </a:cubicBezTo>
                  <a:cubicBezTo>
                    <a:pt x="9107" y="5775"/>
                    <a:pt x="10741" y="5775"/>
                    <a:pt x="12409" y="5708"/>
                  </a:cubicBezTo>
                  <a:cubicBezTo>
                    <a:pt x="13510" y="5708"/>
                    <a:pt x="14644" y="5574"/>
                    <a:pt x="15745" y="5374"/>
                  </a:cubicBezTo>
                  <a:cubicBezTo>
                    <a:pt x="16345" y="5274"/>
                    <a:pt x="16846" y="4874"/>
                    <a:pt x="17046" y="4274"/>
                  </a:cubicBezTo>
                  <a:cubicBezTo>
                    <a:pt x="17346" y="3440"/>
                    <a:pt x="17379" y="2506"/>
                    <a:pt x="17146" y="1638"/>
                  </a:cubicBezTo>
                  <a:cubicBezTo>
                    <a:pt x="16779" y="538"/>
                    <a:pt x="15778" y="4"/>
                    <a:pt x="14644" y="4"/>
                  </a:cubicBezTo>
                  <a:cubicBezTo>
                    <a:pt x="14077" y="37"/>
                    <a:pt x="14077" y="871"/>
                    <a:pt x="14644" y="938"/>
                  </a:cubicBezTo>
                  <a:cubicBezTo>
                    <a:pt x="15445" y="938"/>
                    <a:pt x="16079" y="1271"/>
                    <a:pt x="16279" y="2072"/>
                  </a:cubicBezTo>
                  <a:cubicBezTo>
                    <a:pt x="16412" y="2672"/>
                    <a:pt x="16379" y="3306"/>
                    <a:pt x="16179" y="3907"/>
                  </a:cubicBezTo>
                  <a:cubicBezTo>
                    <a:pt x="16145" y="4007"/>
                    <a:pt x="16112" y="4140"/>
                    <a:pt x="16045" y="4240"/>
                  </a:cubicBezTo>
                  <a:cubicBezTo>
                    <a:pt x="15845" y="4340"/>
                    <a:pt x="15612" y="4440"/>
                    <a:pt x="15378" y="4474"/>
                  </a:cubicBezTo>
                  <a:cubicBezTo>
                    <a:pt x="14477" y="4640"/>
                    <a:pt x="13543" y="4741"/>
                    <a:pt x="12609" y="4774"/>
                  </a:cubicBezTo>
                  <a:cubicBezTo>
                    <a:pt x="11275" y="4841"/>
                    <a:pt x="9941" y="4841"/>
                    <a:pt x="8607" y="4841"/>
                  </a:cubicBezTo>
                  <a:cubicBezTo>
                    <a:pt x="7939" y="4841"/>
                    <a:pt x="7247" y="4857"/>
                    <a:pt x="6547" y="4857"/>
                  </a:cubicBezTo>
                  <a:cubicBezTo>
                    <a:pt x="5846" y="4857"/>
                    <a:pt x="5137" y="4841"/>
                    <a:pt x="4437" y="4774"/>
                  </a:cubicBezTo>
                  <a:cubicBezTo>
                    <a:pt x="3336" y="4674"/>
                    <a:pt x="1335" y="4440"/>
                    <a:pt x="1001" y="3106"/>
                  </a:cubicBezTo>
                  <a:cubicBezTo>
                    <a:pt x="868" y="2539"/>
                    <a:pt x="1001" y="1939"/>
                    <a:pt x="1368" y="1472"/>
                  </a:cubicBezTo>
                  <a:cubicBezTo>
                    <a:pt x="1770" y="1131"/>
                    <a:pt x="2288" y="934"/>
                    <a:pt x="2813" y="934"/>
                  </a:cubicBezTo>
                  <a:cubicBezTo>
                    <a:pt x="2854" y="934"/>
                    <a:pt x="2895" y="935"/>
                    <a:pt x="2936" y="938"/>
                  </a:cubicBezTo>
                  <a:cubicBezTo>
                    <a:pt x="3503" y="871"/>
                    <a:pt x="3503" y="37"/>
                    <a:pt x="2936" y="4"/>
                  </a:cubicBezTo>
                  <a:lnTo>
                    <a:pt x="2969" y="4"/>
                  </a:lnTo>
                  <a:cubicBezTo>
                    <a:pt x="2921" y="1"/>
                    <a:pt x="2873" y="0"/>
                    <a:pt x="28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0" name="Google Shape;1460;p33"/>
            <p:cNvSpPr/>
            <p:nvPr/>
          </p:nvSpPr>
          <p:spPr>
            <a:xfrm rot="989648">
              <a:off x="7711062" y="1658177"/>
              <a:ext cx="445772" cy="137049"/>
            </a:xfrm>
            <a:custGeom>
              <a:avLst/>
              <a:gdLst/>
              <a:ahLst/>
              <a:cxnLst/>
              <a:rect l="l" t="t" r="r" b="b"/>
              <a:pathLst>
                <a:path w="17914" h="5507" extrusionOk="0">
                  <a:moveTo>
                    <a:pt x="15484" y="1"/>
                  </a:moveTo>
                  <a:cubicBezTo>
                    <a:pt x="15116" y="1"/>
                    <a:pt x="14856" y="608"/>
                    <a:pt x="15245" y="914"/>
                  </a:cubicBezTo>
                  <a:cubicBezTo>
                    <a:pt x="15879" y="1314"/>
                    <a:pt x="17046" y="2182"/>
                    <a:pt x="16613" y="3082"/>
                  </a:cubicBezTo>
                  <a:cubicBezTo>
                    <a:pt x="16346" y="3683"/>
                    <a:pt x="15579" y="4016"/>
                    <a:pt x="14945" y="4183"/>
                  </a:cubicBezTo>
                  <a:cubicBezTo>
                    <a:pt x="13844" y="4416"/>
                    <a:pt x="12743" y="4517"/>
                    <a:pt x="11642" y="4517"/>
                  </a:cubicBezTo>
                  <a:cubicBezTo>
                    <a:pt x="10792" y="4550"/>
                    <a:pt x="9950" y="4567"/>
                    <a:pt x="9107" y="4567"/>
                  </a:cubicBezTo>
                  <a:cubicBezTo>
                    <a:pt x="8265" y="4567"/>
                    <a:pt x="7423" y="4550"/>
                    <a:pt x="6572" y="4517"/>
                  </a:cubicBezTo>
                  <a:cubicBezTo>
                    <a:pt x="5104" y="4517"/>
                    <a:pt x="3637" y="4283"/>
                    <a:pt x="2236" y="3883"/>
                  </a:cubicBezTo>
                  <a:cubicBezTo>
                    <a:pt x="1602" y="3683"/>
                    <a:pt x="1202" y="3382"/>
                    <a:pt x="1102" y="2682"/>
                  </a:cubicBezTo>
                  <a:cubicBezTo>
                    <a:pt x="1001" y="1781"/>
                    <a:pt x="2202" y="1281"/>
                    <a:pt x="2836" y="914"/>
                  </a:cubicBezTo>
                  <a:cubicBezTo>
                    <a:pt x="3241" y="625"/>
                    <a:pt x="2969" y="35"/>
                    <a:pt x="2564" y="35"/>
                  </a:cubicBezTo>
                  <a:cubicBezTo>
                    <a:pt x="2501" y="35"/>
                    <a:pt x="2436" y="49"/>
                    <a:pt x="2369" y="80"/>
                  </a:cubicBezTo>
                  <a:cubicBezTo>
                    <a:pt x="1602" y="547"/>
                    <a:pt x="701" y="1014"/>
                    <a:pt x="334" y="1881"/>
                  </a:cubicBezTo>
                  <a:cubicBezTo>
                    <a:pt x="1" y="2782"/>
                    <a:pt x="301" y="3783"/>
                    <a:pt x="1068" y="4350"/>
                  </a:cubicBezTo>
                  <a:cubicBezTo>
                    <a:pt x="2202" y="5184"/>
                    <a:pt x="4037" y="5250"/>
                    <a:pt x="5405" y="5350"/>
                  </a:cubicBezTo>
                  <a:cubicBezTo>
                    <a:pt x="6656" y="5455"/>
                    <a:pt x="7906" y="5507"/>
                    <a:pt x="9157" y="5507"/>
                  </a:cubicBezTo>
                  <a:cubicBezTo>
                    <a:pt x="9908" y="5507"/>
                    <a:pt x="10658" y="5488"/>
                    <a:pt x="11409" y="5451"/>
                  </a:cubicBezTo>
                  <a:cubicBezTo>
                    <a:pt x="12743" y="5384"/>
                    <a:pt x="14278" y="5451"/>
                    <a:pt x="15545" y="4984"/>
                  </a:cubicBezTo>
                  <a:cubicBezTo>
                    <a:pt x="16412" y="4683"/>
                    <a:pt x="17346" y="4083"/>
                    <a:pt x="17580" y="3149"/>
                  </a:cubicBezTo>
                  <a:cubicBezTo>
                    <a:pt x="17914" y="1815"/>
                    <a:pt x="16679" y="747"/>
                    <a:pt x="15712" y="80"/>
                  </a:cubicBezTo>
                  <a:cubicBezTo>
                    <a:pt x="15634" y="25"/>
                    <a:pt x="15557" y="1"/>
                    <a:pt x="15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1" name="Google Shape;1461;p33"/>
            <p:cNvSpPr/>
            <p:nvPr/>
          </p:nvSpPr>
          <p:spPr>
            <a:xfrm rot="989648">
              <a:off x="7738185" y="1755061"/>
              <a:ext cx="345514" cy="118658"/>
            </a:xfrm>
            <a:custGeom>
              <a:avLst/>
              <a:gdLst/>
              <a:ahLst/>
              <a:cxnLst/>
              <a:rect l="l" t="t" r="r" b="b"/>
              <a:pathLst>
                <a:path w="13885" h="4768" extrusionOk="0">
                  <a:moveTo>
                    <a:pt x="585" y="0"/>
                  </a:moveTo>
                  <a:cubicBezTo>
                    <a:pt x="315" y="0"/>
                    <a:pt x="1" y="242"/>
                    <a:pt x="41" y="606"/>
                  </a:cubicBezTo>
                  <a:cubicBezTo>
                    <a:pt x="308" y="2474"/>
                    <a:pt x="2376" y="3741"/>
                    <a:pt x="4010" y="4242"/>
                  </a:cubicBezTo>
                  <a:cubicBezTo>
                    <a:pt x="5090" y="4591"/>
                    <a:pt x="6218" y="4768"/>
                    <a:pt x="7347" y="4768"/>
                  </a:cubicBezTo>
                  <a:cubicBezTo>
                    <a:pt x="8695" y="4768"/>
                    <a:pt x="10045" y="4516"/>
                    <a:pt x="11316" y="4008"/>
                  </a:cubicBezTo>
                  <a:cubicBezTo>
                    <a:pt x="12817" y="3374"/>
                    <a:pt x="13884" y="2173"/>
                    <a:pt x="13884" y="472"/>
                  </a:cubicBezTo>
                  <a:cubicBezTo>
                    <a:pt x="13851" y="189"/>
                    <a:pt x="13626" y="47"/>
                    <a:pt x="13405" y="47"/>
                  </a:cubicBezTo>
                  <a:cubicBezTo>
                    <a:pt x="13184" y="47"/>
                    <a:pt x="12967" y="189"/>
                    <a:pt x="12950" y="472"/>
                  </a:cubicBezTo>
                  <a:cubicBezTo>
                    <a:pt x="12950" y="3007"/>
                    <a:pt x="9948" y="3674"/>
                    <a:pt x="7947" y="3808"/>
                  </a:cubicBezTo>
                  <a:cubicBezTo>
                    <a:pt x="7729" y="3821"/>
                    <a:pt x="7507" y="3828"/>
                    <a:pt x="7280" y="3828"/>
                  </a:cubicBezTo>
                  <a:cubicBezTo>
                    <a:pt x="5249" y="3828"/>
                    <a:pt x="2929" y="3264"/>
                    <a:pt x="1609" y="1673"/>
                  </a:cubicBezTo>
                  <a:cubicBezTo>
                    <a:pt x="1275" y="1306"/>
                    <a:pt x="1042" y="839"/>
                    <a:pt x="942" y="339"/>
                  </a:cubicBezTo>
                  <a:cubicBezTo>
                    <a:pt x="915" y="102"/>
                    <a:pt x="76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2" name="Google Shape;1462;p33"/>
            <p:cNvSpPr/>
            <p:nvPr/>
          </p:nvSpPr>
          <p:spPr>
            <a:xfrm rot="989648">
              <a:off x="7929688" y="1020825"/>
              <a:ext cx="254837" cy="567758"/>
            </a:xfrm>
            <a:custGeom>
              <a:avLst/>
              <a:gdLst/>
              <a:ahLst/>
              <a:cxnLst/>
              <a:rect l="l" t="t" r="r" b="b"/>
              <a:pathLst>
                <a:path w="10241" h="22814" extrusionOk="0">
                  <a:moveTo>
                    <a:pt x="8506" y="1114"/>
                  </a:moveTo>
                  <a:cubicBezTo>
                    <a:pt x="8573" y="1148"/>
                    <a:pt x="8640" y="1214"/>
                    <a:pt x="8706" y="1281"/>
                  </a:cubicBezTo>
                  <a:cubicBezTo>
                    <a:pt x="8973" y="1681"/>
                    <a:pt x="9040" y="2148"/>
                    <a:pt x="8906" y="2615"/>
                  </a:cubicBezTo>
                  <a:cubicBezTo>
                    <a:pt x="8697" y="3525"/>
                    <a:pt x="8167" y="4299"/>
                    <a:pt x="7466" y="4853"/>
                  </a:cubicBezTo>
                  <a:lnTo>
                    <a:pt x="7466" y="4853"/>
                  </a:lnTo>
                  <a:cubicBezTo>
                    <a:pt x="7482" y="4174"/>
                    <a:pt x="7526" y="3495"/>
                    <a:pt x="7606" y="2816"/>
                  </a:cubicBezTo>
                  <a:cubicBezTo>
                    <a:pt x="7639" y="2382"/>
                    <a:pt x="7739" y="1982"/>
                    <a:pt x="7939" y="1581"/>
                  </a:cubicBezTo>
                  <a:cubicBezTo>
                    <a:pt x="7953" y="1562"/>
                    <a:pt x="7963" y="1549"/>
                    <a:pt x="7969" y="1541"/>
                  </a:cubicBezTo>
                  <a:lnTo>
                    <a:pt x="7969" y="1541"/>
                  </a:lnTo>
                  <a:cubicBezTo>
                    <a:pt x="7967" y="1545"/>
                    <a:pt x="7965" y="1548"/>
                    <a:pt x="7967" y="1548"/>
                  </a:cubicBezTo>
                  <a:cubicBezTo>
                    <a:pt x="7970" y="1548"/>
                    <a:pt x="7980" y="1540"/>
                    <a:pt x="8006" y="1515"/>
                  </a:cubicBezTo>
                  <a:lnTo>
                    <a:pt x="8139" y="1381"/>
                  </a:lnTo>
                  <a:cubicBezTo>
                    <a:pt x="8206" y="1314"/>
                    <a:pt x="8306" y="1248"/>
                    <a:pt x="8406" y="1181"/>
                  </a:cubicBezTo>
                  <a:cubicBezTo>
                    <a:pt x="8473" y="1114"/>
                    <a:pt x="8439" y="1114"/>
                    <a:pt x="8506" y="1114"/>
                  </a:cubicBezTo>
                  <a:close/>
                  <a:moveTo>
                    <a:pt x="1735" y="981"/>
                  </a:moveTo>
                  <a:cubicBezTo>
                    <a:pt x="1840" y="981"/>
                    <a:pt x="1953" y="1076"/>
                    <a:pt x="2068" y="1314"/>
                  </a:cubicBezTo>
                  <a:cubicBezTo>
                    <a:pt x="2302" y="1948"/>
                    <a:pt x="2402" y="2615"/>
                    <a:pt x="2368" y="3316"/>
                  </a:cubicBezTo>
                  <a:cubicBezTo>
                    <a:pt x="2390" y="3832"/>
                    <a:pt x="2412" y="4348"/>
                    <a:pt x="2424" y="4864"/>
                  </a:cubicBezTo>
                  <a:lnTo>
                    <a:pt x="2424" y="4864"/>
                  </a:lnTo>
                  <a:cubicBezTo>
                    <a:pt x="1650" y="4192"/>
                    <a:pt x="1194" y="3234"/>
                    <a:pt x="1168" y="2215"/>
                  </a:cubicBezTo>
                  <a:cubicBezTo>
                    <a:pt x="1168" y="1863"/>
                    <a:pt x="1414" y="981"/>
                    <a:pt x="1735" y="981"/>
                  </a:cubicBezTo>
                  <a:close/>
                  <a:moveTo>
                    <a:pt x="1749" y="0"/>
                  </a:moveTo>
                  <a:cubicBezTo>
                    <a:pt x="1041" y="0"/>
                    <a:pt x="469" y="806"/>
                    <a:pt x="334" y="1481"/>
                  </a:cubicBezTo>
                  <a:cubicBezTo>
                    <a:pt x="0" y="2849"/>
                    <a:pt x="601" y="4383"/>
                    <a:pt x="1568" y="5384"/>
                  </a:cubicBezTo>
                  <a:cubicBezTo>
                    <a:pt x="1833" y="5654"/>
                    <a:pt x="2127" y="5881"/>
                    <a:pt x="2440" y="6066"/>
                  </a:cubicBezTo>
                  <a:lnTo>
                    <a:pt x="2440" y="6066"/>
                  </a:lnTo>
                  <a:cubicBezTo>
                    <a:pt x="2468" y="8082"/>
                    <a:pt x="2467" y="10068"/>
                    <a:pt x="2435" y="12055"/>
                  </a:cubicBezTo>
                  <a:cubicBezTo>
                    <a:pt x="2402" y="15391"/>
                    <a:pt x="2335" y="18727"/>
                    <a:pt x="2268" y="22096"/>
                  </a:cubicBezTo>
                  <a:lnTo>
                    <a:pt x="2268" y="22363"/>
                  </a:lnTo>
                  <a:cubicBezTo>
                    <a:pt x="2285" y="22646"/>
                    <a:pt x="2502" y="22788"/>
                    <a:pt x="2723" y="22788"/>
                  </a:cubicBezTo>
                  <a:cubicBezTo>
                    <a:pt x="2944" y="22788"/>
                    <a:pt x="3169" y="22646"/>
                    <a:pt x="3202" y="22363"/>
                  </a:cubicBezTo>
                  <a:lnTo>
                    <a:pt x="3169" y="22363"/>
                  </a:lnTo>
                  <a:cubicBezTo>
                    <a:pt x="3169" y="18960"/>
                    <a:pt x="3336" y="15558"/>
                    <a:pt x="3369" y="12122"/>
                  </a:cubicBezTo>
                  <a:cubicBezTo>
                    <a:pt x="3396" y="10249"/>
                    <a:pt x="3401" y="8375"/>
                    <a:pt x="3385" y="6484"/>
                  </a:cubicBezTo>
                  <a:lnTo>
                    <a:pt x="3385" y="6484"/>
                  </a:lnTo>
                  <a:cubicBezTo>
                    <a:pt x="3855" y="6631"/>
                    <a:pt x="4348" y="6702"/>
                    <a:pt x="4843" y="6702"/>
                  </a:cubicBezTo>
                  <a:cubicBezTo>
                    <a:pt x="5404" y="6702"/>
                    <a:pt x="5967" y="6610"/>
                    <a:pt x="6502" y="6432"/>
                  </a:cubicBezTo>
                  <a:lnTo>
                    <a:pt x="6502" y="6432"/>
                  </a:lnTo>
                  <a:cubicBezTo>
                    <a:pt x="6503" y="6472"/>
                    <a:pt x="6504" y="6512"/>
                    <a:pt x="6505" y="6552"/>
                  </a:cubicBezTo>
                  <a:cubicBezTo>
                    <a:pt x="6538" y="8720"/>
                    <a:pt x="6605" y="10888"/>
                    <a:pt x="6605" y="13056"/>
                  </a:cubicBezTo>
                  <a:cubicBezTo>
                    <a:pt x="6638" y="15992"/>
                    <a:pt x="6571" y="18960"/>
                    <a:pt x="6505" y="21896"/>
                  </a:cubicBezTo>
                  <a:lnTo>
                    <a:pt x="6505" y="22363"/>
                  </a:lnTo>
                  <a:cubicBezTo>
                    <a:pt x="6488" y="22663"/>
                    <a:pt x="6713" y="22813"/>
                    <a:pt x="6947" y="22813"/>
                  </a:cubicBezTo>
                  <a:cubicBezTo>
                    <a:pt x="7180" y="22813"/>
                    <a:pt x="7422" y="22663"/>
                    <a:pt x="7439" y="22363"/>
                  </a:cubicBezTo>
                  <a:cubicBezTo>
                    <a:pt x="7505" y="20628"/>
                    <a:pt x="7539" y="18894"/>
                    <a:pt x="7572" y="17159"/>
                  </a:cubicBezTo>
                  <a:cubicBezTo>
                    <a:pt x="7606" y="13490"/>
                    <a:pt x="7472" y="9854"/>
                    <a:pt x="7472" y="6218"/>
                  </a:cubicBezTo>
                  <a:cubicBezTo>
                    <a:pt x="7470" y="6144"/>
                    <a:pt x="7468" y="6071"/>
                    <a:pt x="7466" y="5997"/>
                  </a:cubicBezTo>
                  <a:lnTo>
                    <a:pt x="7466" y="5997"/>
                  </a:lnTo>
                  <a:cubicBezTo>
                    <a:pt x="7846" y="5776"/>
                    <a:pt x="8198" y="5504"/>
                    <a:pt x="8506" y="5184"/>
                  </a:cubicBezTo>
                  <a:cubicBezTo>
                    <a:pt x="9440" y="4217"/>
                    <a:pt x="10241" y="2582"/>
                    <a:pt x="9740" y="1248"/>
                  </a:cubicBezTo>
                  <a:cubicBezTo>
                    <a:pt x="9530" y="664"/>
                    <a:pt x="9026" y="194"/>
                    <a:pt x="8479" y="194"/>
                  </a:cubicBezTo>
                  <a:cubicBezTo>
                    <a:pt x="8244" y="194"/>
                    <a:pt x="8002" y="280"/>
                    <a:pt x="7772" y="480"/>
                  </a:cubicBezTo>
                  <a:cubicBezTo>
                    <a:pt x="7539" y="647"/>
                    <a:pt x="7305" y="847"/>
                    <a:pt x="7139" y="1081"/>
                  </a:cubicBezTo>
                  <a:cubicBezTo>
                    <a:pt x="6872" y="1581"/>
                    <a:pt x="6705" y="2148"/>
                    <a:pt x="6672" y="2749"/>
                  </a:cubicBezTo>
                  <a:cubicBezTo>
                    <a:pt x="6577" y="3626"/>
                    <a:pt x="6516" y="4521"/>
                    <a:pt x="6500" y="5432"/>
                  </a:cubicBezTo>
                  <a:lnTo>
                    <a:pt x="6500" y="5432"/>
                  </a:lnTo>
                  <a:cubicBezTo>
                    <a:pt x="5985" y="5655"/>
                    <a:pt x="5428" y="5777"/>
                    <a:pt x="4868" y="5777"/>
                  </a:cubicBezTo>
                  <a:cubicBezTo>
                    <a:pt x="4364" y="5777"/>
                    <a:pt x="3857" y="5679"/>
                    <a:pt x="3374" y="5466"/>
                  </a:cubicBezTo>
                  <a:lnTo>
                    <a:pt x="3374" y="5466"/>
                  </a:lnTo>
                  <a:cubicBezTo>
                    <a:pt x="3373" y="5339"/>
                    <a:pt x="3371" y="5211"/>
                    <a:pt x="3369" y="5084"/>
                  </a:cubicBezTo>
                  <a:cubicBezTo>
                    <a:pt x="3369" y="4283"/>
                    <a:pt x="3336" y="3483"/>
                    <a:pt x="3269" y="2649"/>
                  </a:cubicBezTo>
                  <a:cubicBezTo>
                    <a:pt x="3202" y="1848"/>
                    <a:pt x="3102" y="647"/>
                    <a:pt x="2268" y="147"/>
                  </a:cubicBezTo>
                  <a:cubicBezTo>
                    <a:pt x="2090" y="45"/>
                    <a:pt x="1916"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3" name="Google Shape;1463;p33"/>
            <p:cNvSpPr/>
            <p:nvPr/>
          </p:nvSpPr>
          <p:spPr>
            <a:xfrm rot="989648">
              <a:off x="7866627" y="837711"/>
              <a:ext cx="187327" cy="223380"/>
            </a:xfrm>
            <a:custGeom>
              <a:avLst/>
              <a:gdLst/>
              <a:ahLst/>
              <a:cxnLst/>
              <a:rect l="l" t="t" r="r" b="b"/>
              <a:pathLst>
                <a:path w="7528" h="8976" extrusionOk="0">
                  <a:moveTo>
                    <a:pt x="289" y="8182"/>
                  </a:moveTo>
                  <a:cubicBezTo>
                    <a:pt x="289" y="8192"/>
                    <a:pt x="286" y="8203"/>
                    <a:pt x="282" y="8212"/>
                  </a:cubicBezTo>
                  <a:lnTo>
                    <a:pt x="282" y="8212"/>
                  </a:lnTo>
                  <a:cubicBezTo>
                    <a:pt x="284" y="8205"/>
                    <a:pt x="286" y="8195"/>
                    <a:pt x="289" y="8182"/>
                  </a:cubicBezTo>
                  <a:close/>
                  <a:moveTo>
                    <a:pt x="281" y="8191"/>
                  </a:moveTo>
                  <a:cubicBezTo>
                    <a:pt x="253" y="8219"/>
                    <a:pt x="239" y="8238"/>
                    <a:pt x="233" y="8248"/>
                  </a:cubicBezTo>
                  <a:lnTo>
                    <a:pt x="233" y="8248"/>
                  </a:lnTo>
                  <a:cubicBezTo>
                    <a:pt x="247" y="8229"/>
                    <a:pt x="263" y="8210"/>
                    <a:pt x="281" y="8191"/>
                  </a:cubicBezTo>
                  <a:lnTo>
                    <a:pt x="281" y="8191"/>
                  </a:lnTo>
                  <a:cubicBezTo>
                    <a:pt x="281" y="8191"/>
                    <a:pt x="281" y="8191"/>
                    <a:pt x="281" y="8191"/>
                  </a:cubicBezTo>
                  <a:close/>
                  <a:moveTo>
                    <a:pt x="6767" y="1"/>
                  </a:moveTo>
                  <a:cubicBezTo>
                    <a:pt x="6701" y="1"/>
                    <a:pt x="6631" y="14"/>
                    <a:pt x="6561" y="43"/>
                  </a:cubicBezTo>
                  <a:cubicBezTo>
                    <a:pt x="3525" y="1377"/>
                    <a:pt x="1757" y="4446"/>
                    <a:pt x="590" y="7382"/>
                  </a:cubicBezTo>
                  <a:cubicBezTo>
                    <a:pt x="490" y="7615"/>
                    <a:pt x="423" y="7849"/>
                    <a:pt x="323" y="8049"/>
                  </a:cubicBezTo>
                  <a:cubicBezTo>
                    <a:pt x="306" y="8082"/>
                    <a:pt x="289" y="8149"/>
                    <a:pt x="281" y="8191"/>
                  </a:cubicBezTo>
                  <a:lnTo>
                    <a:pt x="281" y="8191"/>
                  </a:lnTo>
                  <a:cubicBezTo>
                    <a:pt x="284" y="8188"/>
                    <a:pt x="286" y="8185"/>
                    <a:pt x="289" y="8182"/>
                  </a:cubicBezTo>
                  <a:lnTo>
                    <a:pt x="289" y="8182"/>
                  </a:lnTo>
                  <a:cubicBezTo>
                    <a:pt x="286" y="8185"/>
                    <a:pt x="284" y="8188"/>
                    <a:pt x="281" y="8191"/>
                  </a:cubicBezTo>
                  <a:lnTo>
                    <a:pt x="281" y="8191"/>
                  </a:lnTo>
                  <a:cubicBezTo>
                    <a:pt x="278" y="8205"/>
                    <a:pt x="276" y="8216"/>
                    <a:pt x="276" y="8222"/>
                  </a:cubicBezTo>
                  <a:lnTo>
                    <a:pt x="276" y="8222"/>
                  </a:lnTo>
                  <a:cubicBezTo>
                    <a:pt x="262" y="8243"/>
                    <a:pt x="241" y="8259"/>
                    <a:pt x="233" y="8259"/>
                  </a:cubicBezTo>
                  <a:cubicBezTo>
                    <a:pt x="229" y="8259"/>
                    <a:pt x="229" y="8256"/>
                    <a:pt x="233" y="8248"/>
                  </a:cubicBezTo>
                  <a:lnTo>
                    <a:pt x="233" y="8248"/>
                  </a:lnTo>
                  <a:cubicBezTo>
                    <a:pt x="0" y="8570"/>
                    <a:pt x="289" y="8975"/>
                    <a:pt x="621" y="8975"/>
                  </a:cubicBezTo>
                  <a:cubicBezTo>
                    <a:pt x="734" y="8975"/>
                    <a:pt x="852" y="8929"/>
                    <a:pt x="957" y="8816"/>
                  </a:cubicBezTo>
                  <a:lnTo>
                    <a:pt x="957" y="8849"/>
                  </a:lnTo>
                  <a:cubicBezTo>
                    <a:pt x="1157" y="8616"/>
                    <a:pt x="1257" y="8316"/>
                    <a:pt x="1357" y="8049"/>
                  </a:cubicBezTo>
                  <a:cubicBezTo>
                    <a:pt x="1524" y="7549"/>
                    <a:pt x="1724" y="7048"/>
                    <a:pt x="1957" y="6548"/>
                  </a:cubicBezTo>
                  <a:cubicBezTo>
                    <a:pt x="2591" y="5113"/>
                    <a:pt x="3458" y="3746"/>
                    <a:pt x="4559" y="2612"/>
                  </a:cubicBezTo>
                  <a:cubicBezTo>
                    <a:pt x="5260" y="1878"/>
                    <a:pt x="6094" y="1277"/>
                    <a:pt x="7061" y="844"/>
                  </a:cubicBezTo>
                  <a:cubicBezTo>
                    <a:pt x="7528" y="639"/>
                    <a:pt x="7229"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4" name="Google Shape;1464;p33"/>
            <p:cNvSpPr/>
            <p:nvPr/>
          </p:nvSpPr>
          <p:spPr>
            <a:xfrm rot="989648">
              <a:off x="7802301" y="1072407"/>
              <a:ext cx="28243" cy="23269"/>
            </a:xfrm>
            <a:custGeom>
              <a:avLst/>
              <a:gdLst/>
              <a:ahLst/>
              <a:cxnLst/>
              <a:rect l="l" t="t" r="r" b="b"/>
              <a:pathLst>
                <a:path w="1135" h="935" extrusionOk="0">
                  <a:moveTo>
                    <a:pt x="568" y="1"/>
                  </a:moveTo>
                  <a:cubicBezTo>
                    <a:pt x="1" y="68"/>
                    <a:pt x="1" y="902"/>
                    <a:pt x="568" y="935"/>
                  </a:cubicBezTo>
                  <a:cubicBezTo>
                    <a:pt x="1135" y="902"/>
                    <a:pt x="1135" y="68"/>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465" name="Google Shape;1465;p33"/>
          <p:cNvSpPr/>
          <p:nvPr/>
        </p:nvSpPr>
        <p:spPr>
          <a:xfrm rot="989451">
            <a:off x="6964986" y="1796301"/>
            <a:ext cx="121724" cy="150936"/>
          </a:xfrm>
          <a:custGeom>
            <a:avLst/>
            <a:gdLst/>
            <a:ahLst/>
            <a:cxnLst/>
            <a:rect l="l" t="t" r="r" b="b"/>
            <a:pathLst>
              <a:path w="4371" h="4065" extrusionOk="0">
                <a:moveTo>
                  <a:pt x="2803" y="1301"/>
                </a:moveTo>
                <a:cubicBezTo>
                  <a:pt x="2803" y="1312"/>
                  <a:pt x="2810" y="1323"/>
                  <a:pt x="2818" y="1331"/>
                </a:cubicBezTo>
                <a:lnTo>
                  <a:pt x="2818" y="1331"/>
                </a:lnTo>
                <a:lnTo>
                  <a:pt x="2803" y="1301"/>
                </a:lnTo>
                <a:close/>
                <a:moveTo>
                  <a:pt x="1902" y="934"/>
                </a:moveTo>
                <a:cubicBezTo>
                  <a:pt x="2039" y="973"/>
                  <a:pt x="2176" y="990"/>
                  <a:pt x="2313" y="990"/>
                </a:cubicBezTo>
                <a:cubicBezTo>
                  <a:pt x="2337" y="990"/>
                  <a:pt x="2361" y="989"/>
                  <a:pt x="2385" y="988"/>
                </a:cubicBezTo>
                <a:lnTo>
                  <a:pt x="2385" y="988"/>
                </a:lnTo>
                <a:cubicBezTo>
                  <a:pt x="2391" y="992"/>
                  <a:pt x="2397" y="997"/>
                  <a:pt x="2403" y="1001"/>
                </a:cubicBezTo>
                <a:cubicBezTo>
                  <a:pt x="2469" y="1034"/>
                  <a:pt x="2536" y="1068"/>
                  <a:pt x="2569" y="1101"/>
                </a:cubicBezTo>
                <a:cubicBezTo>
                  <a:pt x="2569" y="1101"/>
                  <a:pt x="2633" y="1144"/>
                  <a:pt x="2625" y="1144"/>
                </a:cubicBezTo>
                <a:cubicBezTo>
                  <a:pt x="2623" y="1144"/>
                  <a:pt x="2616" y="1141"/>
                  <a:pt x="2603" y="1134"/>
                </a:cubicBezTo>
                <a:lnTo>
                  <a:pt x="2603" y="1134"/>
                </a:lnTo>
                <a:lnTo>
                  <a:pt x="2669" y="1168"/>
                </a:lnTo>
                <a:lnTo>
                  <a:pt x="2803" y="1301"/>
                </a:lnTo>
                <a:lnTo>
                  <a:pt x="2803" y="1301"/>
                </a:lnTo>
                <a:lnTo>
                  <a:pt x="2803" y="1301"/>
                </a:lnTo>
                <a:cubicBezTo>
                  <a:pt x="2803" y="1301"/>
                  <a:pt x="2803" y="1301"/>
                  <a:pt x="2803" y="1301"/>
                </a:cubicBezTo>
                <a:lnTo>
                  <a:pt x="2803" y="1301"/>
                </a:lnTo>
                <a:cubicBezTo>
                  <a:pt x="2831" y="1329"/>
                  <a:pt x="2835" y="1340"/>
                  <a:pt x="2831" y="1340"/>
                </a:cubicBezTo>
                <a:cubicBezTo>
                  <a:pt x="2829" y="1340"/>
                  <a:pt x="2823" y="1336"/>
                  <a:pt x="2818" y="1331"/>
                </a:cubicBezTo>
                <a:lnTo>
                  <a:pt x="2818" y="1331"/>
                </a:lnTo>
                <a:lnTo>
                  <a:pt x="2870" y="1435"/>
                </a:lnTo>
                <a:cubicBezTo>
                  <a:pt x="2900" y="1465"/>
                  <a:pt x="2930" y="1522"/>
                  <a:pt x="2960" y="1583"/>
                </a:cubicBezTo>
                <a:lnTo>
                  <a:pt x="2960" y="1583"/>
                </a:lnTo>
                <a:cubicBezTo>
                  <a:pt x="2959" y="1587"/>
                  <a:pt x="2961" y="1601"/>
                  <a:pt x="2970" y="1635"/>
                </a:cubicBezTo>
                <a:lnTo>
                  <a:pt x="3003" y="1701"/>
                </a:lnTo>
                <a:cubicBezTo>
                  <a:pt x="3003" y="1768"/>
                  <a:pt x="3036" y="1835"/>
                  <a:pt x="3036" y="1902"/>
                </a:cubicBezTo>
                <a:cubicBezTo>
                  <a:pt x="3036" y="1935"/>
                  <a:pt x="3036" y="1968"/>
                  <a:pt x="3036" y="2035"/>
                </a:cubicBezTo>
                <a:lnTo>
                  <a:pt x="3036" y="2135"/>
                </a:lnTo>
                <a:cubicBezTo>
                  <a:pt x="3036" y="2202"/>
                  <a:pt x="3003" y="2269"/>
                  <a:pt x="3003" y="2335"/>
                </a:cubicBezTo>
                <a:cubicBezTo>
                  <a:pt x="2979" y="2360"/>
                  <a:pt x="2936" y="2439"/>
                  <a:pt x="2942" y="2439"/>
                </a:cubicBezTo>
                <a:cubicBezTo>
                  <a:pt x="2944" y="2439"/>
                  <a:pt x="2952" y="2428"/>
                  <a:pt x="2970" y="2402"/>
                </a:cubicBezTo>
                <a:lnTo>
                  <a:pt x="2970" y="2402"/>
                </a:lnTo>
                <a:cubicBezTo>
                  <a:pt x="2936" y="2469"/>
                  <a:pt x="2903" y="2535"/>
                  <a:pt x="2836" y="2602"/>
                </a:cubicBezTo>
                <a:cubicBezTo>
                  <a:pt x="2836" y="2602"/>
                  <a:pt x="2787" y="2676"/>
                  <a:pt x="2794" y="2676"/>
                </a:cubicBezTo>
                <a:cubicBezTo>
                  <a:pt x="2795" y="2676"/>
                  <a:pt x="2798" y="2674"/>
                  <a:pt x="2803" y="2669"/>
                </a:cubicBezTo>
                <a:cubicBezTo>
                  <a:pt x="2811" y="2652"/>
                  <a:pt x="2815" y="2646"/>
                  <a:pt x="2816" y="2646"/>
                </a:cubicBezTo>
                <a:lnTo>
                  <a:pt x="2816" y="2646"/>
                </a:lnTo>
                <a:cubicBezTo>
                  <a:pt x="2820" y="2646"/>
                  <a:pt x="2795" y="2702"/>
                  <a:pt x="2770" y="2702"/>
                </a:cubicBezTo>
                <a:cubicBezTo>
                  <a:pt x="2770" y="2702"/>
                  <a:pt x="2703" y="2802"/>
                  <a:pt x="2636" y="2836"/>
                </a:cubicBezTo>
                <a:lnTo>
                  <a:pt x="2569" y="2902"/>
                </a:lnTo>
                <a:lnTo>
                  <a:pt x="2403" y="3002"/>
                </a:lnTo>
                <a:cubicBezTo>
                  <a:pt x="2395" y="3006"/>
                  <a:pt x="2389" y="3009"/>
                  <a:pt x="2384" y="3012"/>
                </a:cubicBezTo>
                <a:lnTo>
                  <a:pt x="2384" y="3012"/>
                </a:lnTo>
                <a:cubicBezTo>
                  <a:pt x="2388" y="3007"/>
                  <a:pt x="2386" y="3002"/>
                  <a:pt x="2369" y="3002"/>
                </a:cubicBezTo>
                <a:lnTo>
                  <a:pt x="2269" y="3036"/>
                </a:lnTo>
                <a:cubicBezTo>
                  <a:pt x="2202" y="3036"/>
                  <a:pt x="2136" y="3069"/>
                  <a:pt x="2069" y="3069"/>
                </a:cubicBezTo>
                <a:lnTo>
                  <a:pt x="1769" y="3069"/>
                </a:lnTo>
                <a:cubicBezTo>
                  <a:pt x="1869" y="3069"/>
                  <a:pt x="1669" y="3069"/>
                  <a:pt x="1635" y="3036"/>
                </a:cubicBezTo>
                <a:cubicBezTo>
                  <a:pt x="1569" y="3036"/>
                  <a:pt x="1502" y="3002"/>
                  <a:pt x="1469" y="3002"/>
                </a:cubicBezTo>
                <a:cubicBezTo>
                  <a:pt x="1535" y="3002"/>
                  <a:pt x="1402" y="2936"/>
                  <a:pt x="1369" y="2936"/>
                </a:cubicBezTo>
                <a:lnTo>
                  <a:pt x="1302" y="2902"/>
                </a:lnTo>
                <a:cubicBezTo>
                  <a:pt x="1302" y="2902"/>
                  <a:pt x="1246" y="2846"/>
                  <a:pt x="1231" y="2846"/>
                </a:cubicBezTo>
                <a:cubicBezTo>
                  <a:pt x="1227" y="2846"/>
                  <a:pt x="1227" y="2852"/>
                  <a:pt x="1235" y="2869"/>
                </a:cubicBezTo>
                <a:cubicBezTo>
                  <a:pt x="1202" y="2802"/>
                  <a:pt x="1135" y="2769"/>
                  <a:pt x="1102" y="2702"/>
                </a:cubicBezTo>
                <a:cubicBezTo>
                  <a:pt x="1102" y="2702"/>
                  <a:pt x="1072" y="2673"/>
                  <a:pt x="1062" y="2673"/>
                </a:cubicBezTo>
                <a:cubicBezTo>
                  <a:pt x="1062" y="2673"/>
                  <a:pt x="1062" y="2673"/>
                  <a:pt x="1061" y="2673"/>
                </a:cubicBezTo>
                <a:lnTo>
                  <a:pt x="1061" y="2673"/>
                </a:lnTo>
                <a:cubicBezTo>
                  <a:pt x="1052" y="2649"/>
                  <a:pt x="1035" y="2626"/>
                  <a:pt x="1035" y="2602"/>
                </a:cubicBezTo>
                <a:cubicBezTo>
                  <a:pt x="1002" y="2569"/>
                  <a:pt x="1002" y="2535"/>
                  <a:pt x="1002" y="2502"/>
                </a:cubicBezTo>
                <a:cubicBezTo>
                  <a:pt x="987" y="2459"/>
                  <a:pt x="985" y="2447"/>
                  <a:pt x="988" y="2447"/>
                </a:cubicBezTo>
                <a:lnTo>
                  <a:pt x="988" y="2447"/>
                </a:lnTo>
                <a:cubicBezTo>
                  <a:pt x="991" y="2447"/>
                  <a:pt x="1002" y="2469"/>
                  <a:pt x="1002" y="2469"/>
                </a:cubicBezTo>
                <a:cubicBezTo>
                  <a:pt x="1002" y="2402"/>
                  <a:pt x="1002" y="2369"/>
                  <a:pt x="1002" y="2302"/>
                </a:cubicBezTo>
                <a:cubicBezTo>
                  <a:pt x="1002" y="2269"/>
                  <a:pt x="1002" y="2235"/>
                  <a:pt x="1002" y="2202"/>
                </a:cubicBezTo>
                <a:lnTo>
                  <a:pt x="1002" y="2168"/>
                </a:lnTo>
                <a:cubicBezTo>
                  <a:pt x="1002" y="2135"/>
                  <a:pt x="1035" y="2035"/>
                  <a:pt x="1035" y="1968"/>
                </a:cubicBezTo>
                <a:cubicBezTo>
                  <a:pt x="1068" y="1902"/>
                  <a:pt x="1068" y="1868"/>
                  <a:pt x="1102" y="1802"/>
                </a:cubicBezTo>
                <a:lnTo>
                  <a:pt x="1168" y="1668"/>
                </a:lnTo>
                <a:cubicBezTo>
                  <a:pt x="1202" y="1601"/>
                  <a:pt x="1235" y="1535"/>
                  <a:pt x="1268" y="1468"/>
                </a:cubicBezTo>
                <a:lnTo>
                  <a:pt x="1335" y="1368"/>
                </a:lnTo>
                <a:cubicBezTo>
                  <a:pt x="1336" y="1367"/>
                  <a:pt x="1337" y="1366"/>
                  <a:pt x="1337" y="1366"/>
                </a:cubicBezTo>
                <a:cubicBezTo>
                  <a:pt x="1337" y="1366"/>
                  <a:pt x="1344" y="1359"/>
                  <a:pt x="1369" y="1335"/>
                </a:cubicBezTo>
                <a:lnTo>
                  <a:pt x="1535" y="1168"/>
                </a:lnTo>
                <a:lnTo>
                  <a:pt x="1602" y="1101"/>
                </a:lnTo>
                <a:lnTo>
                  <a:pt x="1635" y="1068"/>
                </a:lnTo>
                <a:cubicBezTo>
                  <a:pt x="1702" y="1034"/>
                  <a:pt x="1769" y="968"/>
                  <a:pt x="1836" y="934"/>
                </a:cubicBezTo>
                <a:close/>
                <a:moveTo>
                  <a:pt x="1869" y="0"/>
                </a:moveTo>
                <a:cubicBezTo>
                  <a:pt x="1602" y="0"/>
                  <a:pt x="1369" y="100"/>
                  <a:pt x="1168" y="234"/>
                </a:cubicBezTo>
                <a:cubicBezTo>
                  <a:pt x="535" y="701"/>
                  <a:pt x="101" y="1435"/>
                  <a:pt x="34" y="2235"/>
                </a:cubicBezTo>
                <a:cubicBezTo>
                  <a:pt x="1" y="2669"/>
                  <a:pt x="134" y="3102"/>
                  <a:pt x="468" y="3436"/>
                </a:cubicBezTo>
                <a:cubicBezTo>
                  <a:pt x="872" y="3855"/>
                  <a:pt x="1413" y="4065"/>
                  <a:pt x="1953" y="4065"/>
                </a:cubicBezTo>
                <a:cubicBezTo>
                  <a:pt x="2574" y="4065"/>
                  <a:pt x="3193" y="3789"/>
                  <a:pt x="3603" y="3236"/>
                </a:cubicBezTo>
                <a:cubicBezTo>
                  <a:pt x="4371" y="2235"/>
                  <a:pt x="4004" y="767"/>
                  <a:pt x="2870" y="200"/>
                </a:cubicBezTo>
                <a:cubicBezTo>
                  <a:pt x="2828" y="178"/>
                  <a:pt x="2787" y="163"/>
                  <a:pt x="2747" y="154"/>
                </a:cubicBezTo>
                <a:lnTo>
                  <a:pt x="2747" y="154"/>
                </a:lnTo>
                <a:cubicBezTo>
                  <a:pt x="2663" y="90"/>
                  <a:pt x="2563" y="52"/>
                  <a:pt x="2454" y="52"/>
                </a:cubicBezTo>
                <a:cubicBezTo>
                  <a:pt x="2416" y="52"/>
                  <a:pt x="2376" y="57"/>
                  <a:pt x="2336" y="67"/>
                </a:cubicBezTo>
                <a:lnTo>
                  <a:pt x="2202" y="34"/>
                </a:lnTo>
                <a:cubicBezTo>
                  <a:pt x="2069" y="0"/>
                  <a:pt x="1969"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27964296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466"/>
        <p:cNvGrpSpPr/>
        <p:nvPr/>
      </p:nvGrpSpPr>
      <p:grpSpPr>
        <a:xfrm>
          <a:off x="0" y="0"/>
          <a:ext cx="0" cy="0"/>
          <a:chOff x="0" y="0"/>
          <a:chExt cx="0" cy="0"/>
        </a:xfrm>
      </p:grpSpPr>
      <p:grpSp>
        <p:nvGrpSpPr>
          <p:cNvPr id="1467" name="Google Shape;1467;p34"/>
          <p:cNvGrpSpPr/>
          <p:nvPr/>
        </p:nvGrpSpPr>
        <p:grpSpPr>
          <a:xfrm>
            <a:off x="96" y="33"/>
            <a:ext cx="9143969" cy="6857928"/>
            <a:chOff x="95" y="25"/>
            <a:chExt cx="9143969" cy="5143446"/>
          </a:xfrm>
        </p:grpSpPr>
        <p:sp>
          <p:nvSpPr>
            <p:cNvPr id="1468" name="Google Shape;1468;p34"/>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9" name="Google Shape;1469;p34"/>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0" name="Google Shape;1470;p34"/>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1" name="Google Shape;1471;p34"/>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2" name="Google Shape;1472;p34"/>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3" name="Google Shape;1473;p34"/>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4" name="Google Shape;1474;p34"/>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5" name="Google Shape;1475;p34"/>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6" name="Google Shape;1476;p34"/>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7" name="Google Shape;1477;p34"/>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8" name="Google Shape;1478;p34"/>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9" name="Google Shape;1479;p34"/>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0" name="Google Shape;1480;p34"/>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1" name="Google Shape;1481;p34"/>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2" name="Google Shape;1482;p34"/>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3" name="Google Shape;1483;p34"/>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4" name="Google Shape;1484;p34"/>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5" name="Google Shape;1485;p34"/>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6" name="Google Shape;1486;p34"/>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7" name="Google Shape;1487;p34"/>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8" name="Google Shape;1488;p34"/>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9" name="Google Shape;1489;p34"/>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0" name="Google Shape;1490;p34"/>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1" name="Google Shape;1491;p34"/>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2" name="Google Shape;1492;p34"/>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493" name="Google Shape;1493;p34"/>
          <p:cNvSpPr txBox="1">
            <a:spLocks noGrp="1"/>
          </p:cNvSpPr>
          <p:nvPr>
            <p:ph type="title"/>
          </p:nvPr>
        </p:nvSpPr>
        <p:spPr>
          <a:xfrm>
            <a:off x="713225" y="718667"/>
            <a:ext cx="77175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494" name="Google Shape;1494;p34"/>
          <p:cNvSpPr/>
          <p:nvPr/>
        </p:nvSpPr>
        <p:spPr>
          <a:xfrm>
            <a:off x="4857501" y="63002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5" name="Google Shape;1495;p34"/>
          <p:cNvSpPr/>
          <p:nvPr/>
        </p:nvSpPr>
        <p:spPr>
          <a:xfrm>
            <a:off x="1055051" y="61928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6" name="Google Shape;1496;p34"/>
          <p:cNvSpPr/>
          <p:nvPr/>
        </p:nvSpPr>
        <p:spPr>
          <a:xfrm>
            <a:off x="2683325" y="3408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7" name="Google Shape;1497;p34"/>
          <p:cNvSpPr/>
          <p:nvPr/>
        </p:nvSpPr>
        <p:spPr>
          <a:xfrm>
            <a:off x="368488" y="4327152"/>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8" name="Google Shape;1498;p34"/>
          <p:cNvSpPr/>
          <p:nvPr/>
        </p:nvSpPr>
        <p:spPr>
          <a:xfrm>
            <a:off x="8261475" y="1057952"/>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9" name="Google Shape;1499;p34"/>
          <p:cNvSpPr/>
          <p:nvPr/>
        </p:nvSpPr>
        <p:spPr>
          <a:xfrm>
            <a:off x="7064301" y="6170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0" name="Google Shape;1500;p34"/>
          <p:cNvSpPr/>
          <p:nvPr/>
        </p:nvSpPr>
        <p:spPr>
          <a:xfrm>
            <a:off x="284576" y="2070167"/>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501" name="Google Shape;1501;p34"/>
          <p:cNvGrpSpPr/>
          <p:nvPr/>
        </p:nvGrpSpPr>
        <p:grpSpPr>
          <a:xfrm>
            <a:off x="7523250" y="6040584"/>
            <a:ext cx="311900" cy="419600"/>
            <a:chOff x="8571050" y="1873050"/>
            <a:chExt cx="311900" cy="314700"/>
          </a:xfrm>
        </p:grpSpPr>
        <p:sp>
          <p:nvSpPr>
            <p:cNvPr id="1502" name="Google Shape;1502;p34"/>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3" name="Google Shape;1503;p34"/>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4" name="Google Shape;1504;p34"/>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5" name="Google Shape;1505;p34"/>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506" name="Google Shape;1506;p34"/>
          <p:cNvGrpSpPr/>
          <p:nvPr/>
        </p:nvGrpSpPr>
        <p:grpSpPr>
          <a:xfrm flipH="1">
            <a:off x="7965701" y="2262934"/>
            <a:ext cx="730975" cy="318033"/>
            <a:chOff x="3798300" y="2287225"/>
            <a:chExt cx="730975" cy="238525"/>
          </a:xfrm>
        </p:grpSpPr>
        <p:sp>
          <p:nvSpPr>
            <p:cNvPr id="1507" name="Google Shape;1507;p34"/>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8" name="Google Shape;1508;p34"/>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509" name="Google Shape;1509;p34"/>
          <p:cNvGrpSpPr/>
          <p:nvPr/>
        </p:nvGrpSpPr>
        <p:grpSpPr>
          <a:xfrm flipH="1">
            <a:off x="3372550" y="6013251"/>
            <a:ext cx="529900" cy="199133"/>
            <a:chOff x="3898800" y="2624300"/>
            <a:chExt cx="529900" cy="149350"/>
          </a:xfrm>
        </p:grpSpPr>
        <p:sp>
          <p:nvSpPr>
            <p:cNvPr id="1510" name="Google Shape;1510;p34"/>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1" name="Google Shape;1511;p34"/>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56512418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512"/>
        <p:cNvGrpSpPr/>
        <p:nvPr/>
      </p:nvGrpSpPr>
      <p:grpSpPr>
        <a:xfrm>
          <a:off x="0" y="0"/>
          <a:ext cx="0" cy="0"/>
          <a:chOff x="0" y="0"/>
          <a:chExt cx="0" cy="0"/>
        </a:xfrm>
      </p:grpSpPr>
      <p:grpSp>
        <p:nvGrpSpPr>
          <p:cNvPr id="1513" name="Google Shape;1513;p35"/>
          <p:cNvGrpSpPr/>
          <p:nvPr/>
        </p:nvGrpSpPr>
        <p:grpSpPr>
          <a:xfrm>
            <a:off x="96" y="33"/>
            <a:ext cx="9143969" cy="6857928"/>
            <a:chOff x="95" y="25"/>
            <a:chExt cx="9143969" cy="5143446"/>
          </a:xfrm>
        </p:grpSpPr>
        <p:sp>
          <p:nvSpPr>
            <p:cNvPr id="1514" name="Google Shape;1514;p35"/>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5" name="Google Shape;1515;p35"/>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6" name="Google Shape;1516;p35"/>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7" name="Google Shape;1517;p35"/>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8" name="Google Shape;1518;p35"/>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9" name="Google Shape;1519;p35"/>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0" name="Google Shape;1520;p35"/>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1" name="Google Shape;1521;p35"/>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2" name="Google Shape;1522;p35"/>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3" name="Google Shape;1523;p35"/>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4" name="Google Shape;1524;p35"/>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5" name="Google Shape;1525;p35"/>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6" name="Google Shape;1526;p35"/>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7" name="Google Shape;1527;p35"/>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8" name="Google Shape;1528;p35"/>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9" name="Google Shape;1529;p35"/>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0" name="Google Shape;1530;p35"/>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1" name="Google Shape;1531;p35"/>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2" name="Google Shape;1532;p35"/>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3" name="Google Shape;1533;p35"/>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4" name="Google Shape;1534;p35"/>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5" name="Google Shape;1535;p35"/>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6" name="Google Shape;1536;p35"/>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7" name="Google Shape;1537;p35"/>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8" name="Google Shape;1538;p35"/>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539" name="Google Shape;1539;p35"/>
          <p:cNvSpPr txBox="1">
            <a:spLocks noGrp="1"/>
          </p:cNvSpPr>
          <p:nvPr>
            <p:ph type="title"/>
          </p:nvPr>
        </p:nvSpPr>
        <p:spPr>
          <a:xfrm>
            <a:off x="713225" y="718667"/>
            <a:ext cx="77175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540" name="Google Shape;1540;p35"/>
          <p:cNvSpPr/>
          <p:nvPr/>
        </p:nvSpPr>
        <p:spPr>
          <a:xfrm>
            <a:off x="5277926" y="64428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1" name="Google Shape;1541;p35"/>
          <p:cNvSpPr/>
          <p:nvPr/>
        </p:nvSpPr>
        <p:spPr>
          <a:xfrm>
            <a:off x="2030951" y="64654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2" name="Google Shape;1542;p35"/>
          <p:cNvSpPr/>
          <p:nvPr/>
        </p:nvSpPr>
        <p:spPr>
          <a:xfrm>
            <a:off x="6922025" y="86716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3" name="Google Shape;1543;p35"/>
          <p:cNvSpPr/>
          <p:nvPr/>
        </p:nvSpPr>
        <p:spPr>
          <a:xfrm>
            <a:off x="5896400" y="164141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4" name="Google Shape;1544;p35"/>
          <p:cNvSpPr/>
          <p:nvPr/>
        </p:nvSpPr>
        <p:spPr>
          <a:xfrm>
            <a:off x="8604014" y="45016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5" name="Google Shape;1545;p35"/>
          <p:cNvSpPr/>
          <p:nvPr/>
        </p:nvSpPr>
        <p:spPr>
          <a:xfrm>
            <a:off x="8485601" y="607143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546" name="Google Shape;1546;p35"/>
          <p:cNvGrpSpPr/>
          <p:nvPr/>
        </p:nvGrpSpPr>
        <p:grpSpPr>
          <a:xfrm>
            <a:off x="204364" y="1871952"/>
            <a:ext cx="730975" cy="318033"/>
            <a:chOff x="3798300" y="2287225"/>
            <a:chExt cx="730975" cy="238525"/>
          </a:xfrm>
        </p:grpSpPr>
        <p:sp>
          <p:nvSpPr>
            <p:cNvPr id="1547" name="Google Shape;1547;p35"/>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8" name="Google Shape;1548;p35"/>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549" name="Google Shape;1549;p35"/>
          <p:cNvGrpSpPr/>
          <p:nvPr/>
        </p:nvGrpSpPr>
        <p:grpSpPr>
          <a:xfrm>
            <a:off x="8165813" y="1780351"/>
            <a:ext cx="529900" cy="199133"/>
            <a:chOff x="3898800" y="2624300"/>
            <a:chExt cx="529900" cy="149350"/>
          </a:xfrm>
        </p:grpSpPr>
        <p:sp>
          <p:nvSpPr>
            <p:cNvPr id="1550" name="Google Shape;1550;p35"/>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1" name="Google Shape;1551;p35"/>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492738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933675" y="2102633"/>
            <a:ext cx="4275900" cy="132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6" name="Google Shape;26;p7"/>
          <p:cNvSpPr txBox="1">
            <a:spLocks noGrp="1"/>
          </p:cNvSpPr>
          <p:nvPr>
            <p:ph type="subTitle" idx="1"/>
          </p:nvPr>
        </p:nvSpPr>
        <p:spPr>
          <a:xfrm>
            <a:off x="3933675" y="3584900"/>
            <a:ext cx="4275900" cy="112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70929777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552"/>
        <p:cNvGrpSpPr/>
        <p:nvPr/>
      </p:nvGrpSpPr>
      <p:grpSpPr>
        <a:xfrm>
          <a:off x="0" y="0"/>
          <a:ext cx="0" cy="0"/>
          <a:chOff x="0" y="0"/>
          <a:chExt cx="0" cy="0"/>
        </a:xfrm>
      </p:grpSpPr>
      <p:grpSp>
        <p:nvGrpSpPr>
          <p:cNvPr id="1553" name="Google Shape;1553;p36"/>
          <p:cNvGrpSpPr/>
          <p:nvPr/>
        </p:nvGrpSpPr>
        <p:grpSpPr>
          <a:xfrm>
            <a:off x="96" y="33"/>
            <a:ext cx="9143969" cy="6857928"/>
            <a:chOff x="95" y="25"/>
            <a:chExt cx="9143969" cy="5143446"/>
          </a:xfrm>
        </p:grpSpPr>
        <p:sp>
          <p:nvSpPr>
            <p:cNvPr id="1554" name="Google Shape;1554;p36"/>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5" name="Google Shape;1555;p36"/>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6" name="Google Shape;1556;p36"/>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7" name="Google Shape;1557;p36"/>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8" name="Google Shape;1558;p36"/>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9" name="Google Shape;1559;p36"/>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0" name="Google Shape;1560;p36"/>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1" name="Google Shape;1561;p36"/>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2" name="Google Shape;1562;p36"/>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3" name="Google Shape;1563;p36"/>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4" name="Google Shape;1564;p36"/>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5" name="Google Shape;1565;p36"/>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6" name="Google Shape;1566;p36"/>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7" name="Google Shape;1567;p36"/>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8" name="Google Shape;1568;p36"/>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9" name="Google Shape;1569;p36"/>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0" name="Google Shape;1570;p36"/>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1" name="Google Shape;1571;p36"/>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2" name="Google Shape;1572;p36"/>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3" name="Google Shape;1573;p36"/>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4" name="Google Shape;1574;p36"/>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5" name="Google Shape;1575;p36"/>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6" name="Google Shape;1576;p36"/>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7" name="Google Shape;1577;p36"/>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8" name="Google Shape;1578;p36"/>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579" name="Google Shape;1579;p36"/>
          <p:cNvSpPr txBox="1">
            <a:spLocks noGrp="1"/>
          </p:cNvSpPr>
          <p:nvPr>
            <p:ph type="title"/>
          </p:nvPr>
        </p:nvSpPr>
        <p:spPr>
          <a:xfrm>
            <a:off x="713225" y="718667"/>
            <a:ext cx="77175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580" name="Google Shape;1580;p36"/>
          <p:cNvSpPr/>
          <p:nvPr/>
        </p:nvSpPr>
        <p:spPr>
          <a:xfrm>
            <a:off x="5737026" y="6442534"/>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1" name="Google Shape;1581;p36"/>
          <p:cNvSpPr/>
          <p:nvPr/>
        </p:nvSpPr>
        <p:spPr>
          <a:xfrm>
            <a:off x="670689" y="64257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2" name="Google Shape;1582;p36"/>
          <p:cNvSpPr/>
          <p:nvPr/>
        </p:nvSpPr>
        <p:spPr>
          <a:xfrm>
            <a:off x="409338" y="4794134"/>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3" name="Google Shape;1583;p36"/>
          <p:cNvSpPr/>
          <p:nvPr/>
        </p:nvSpPr>
        <p:spPr>
          <a:xfrm>
            <a:off x="8593751" y="56381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4" name="Google Shape;1584;p36"/>
          <p:cNvSpPr/>
          <p:nvPr/>
        </p:nvSpPr>
        <p:spPr>
          <a:xfrm>
            <a:off x="1406051" y="78308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585" name="Google Shape;1585;p36"/>
          <p:cNvGrpSpPr/>
          <p:nvPr/>
        </p:nvGrpSpPr>
        <p:grpSpPr>
          <a:xfrm>
            <a:off x="3051425" y="6139633"/>
            <a:ext cx="311900" cy="419600"/>
            <a:chOff x="8571050" y="1873050"/>
            <a:chExt cx="311900" cy="314700"/>
          </a:xfrm>
        </p:grpSpPr>
        <p:sp>
          <p:nvSpPr>
            <p:cNvPr id="1586" name="Google Shape;1586;p36"/>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7" name="Google Shape;1587;p36"/>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8" name="Google Shape;1588;p36"/>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9" name="Google Shape;1589;p36"/>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590" name="Google Shape;1590;p36"/>
          <p:cNvSpPr/>
          <p:nvPr/>
        </p:nvSpPr>
        <p:spPr>
          <a:xfrm rot="989451">
            <a:off x="7130073" y="914884"/>
            <a:ext cx="121724" cy="150936"/>
          </a:xfrm>
          <a:custGeom>
            <a:avLst/>
            <a:gdLst/>
            <a:ahLst/>
            <a:cxnLst/>
            <a:rect l="l" t="t" r="r" b="b"/>
            <a:pathLst>
              <a:path w="4371" h="4065" extrusionOk="0">
                <a:moveTo>
                  <a:pt x="2803" y="1301"/>
                </a:moveTo>
                <a:cubicBezTo>
                  <a:pt x="2803" y="1312"/>
                  <a:pt x="2810" y="1323"/>
                  <a:pt x="2818" y="1331"/>
                </a:cubicBezTo>
                <a:lnTo>
                  <a:pt x="2818" y="1331"/>
                </a:lnTo>
                <a:lnTo>
                  <a:pt x="2803" y="1301"/>
                </a:lnTo>
                <a:close/>
                <a:moveTo>
                  <a:pt x="1902" y="934"/>
                </a:moveTo>
                <a:cubicBezTo>
                  <a:pt x="2039" y="973"/>
                  <a:pt x="2176" y="990"/>
                  <a:pt x="2313" y="990"/>
                </a:cubicBezTo>
                <a:cubicBezTo>
                  <a:pt x="2337" y="990"/>
                  <a:pt x="2361" y="989"/>
                  <a:pt x="2385" y="988"/>
                </a:cubicBezTo>
                <a:lnTo>
                  <a:pt x="2385" y="988"/>
                </a:lnTo>
                <a:cubicBezTo>
                  <a:pt x="2391" y="992"/>
                  <a:pt x="2397" y="997"/>
                  <a:pt x="2403" y="1001"/>
                </a:cubicBezTo>
                <a:cubicBezTo>
                  <a:pt x="2469" y="1034"/>
                  <a:pt x="2536" y="1068"/>
                  <a:pt x="2569" y="1101"/>
                </a:cubicBezTo>
                <a:cubicBezTo>
                  <a:pt x="2569" y="1101"/>
                  <a:pt x="2633" y="1144"/>
                  <a:pt x="2625" y="1144"/>
                </a:cubicBezTo>
                <a:cubicBezTo>
                  <a:pt x="2623" y="1144"/>
                  <a:pt x="2616" y="1141"/>
                  <a:pt x="2603" y="1134"/>
                </a:cubicBezTo>
                <a:lnTo>
                  <a:pt x="2603" y="1134"/>
                </a:lnTo>
                <a:lnTo>
                  <a:pt x="2669" y="1168"/>
                </a:lnTo>
                <a:lnTo>
                  <a:pt x="2803" y="1301"/>
                </a:lnTo>
                <a:lnTo>
                  <a:pt x="2803" y="1301"/>
                </a:lnTo>
                <a:lnTo>
                  <a:pt x="2803" y="1301"/>
                </a:lnTo>
                <a:cubicBezTo>
                  <a:pt x="2803" y="1301"/>
                  <a:pt x="2803" y="1301"/>
                  <a:pt x="2803" y="1301"/>
                </a:cubicBezTo>
                <a:lnTo>
                  <a:pt x="2803" y="1301"/>
                </a:lnTo>
                <a:cubicBezTo>
                  <a:pt x="2831" y="1329"/>
                  <a:pt x="2835" y="1340"/>
                  <a:pt x="2831" y="1340"/>
                </a:cubicBezTo>
                <a:cubicBezTo>
                  <a:pt x="2829" y="1340"/>
                  <a:pt x="2823" y="1336"/>
                  <a:pt x="2818" y="1331"/>
                </a:cubicBezTo>
                <a:lnTo>
                  <a:pt x="2818" y="1331"/>
                </a:lnTo>
                <a:lnTo>
                  <a:pt x="2870" y="1435"/>
                </a:lnTo>
                <a:cubicBezTo>
                  <a:pt x="2900" y="1465"/>
                  <a:pt x="2930" y="1522"/>
                  <a:pt x="2960" y="1583"/>
                </a:cubicBezTo>
                <a:lnTo>
                  <a:pt x="2960" y="1583"/>
                </a:lnTo>
                <a:cubicBezTo>
                  <a:pt x="2959" y="1587"/>
                  <a:pt x="2961" y="1601"/>
                  <a:pt x="2970" y="1635"/>
                </a:cubicBezTo>
                <a:lnTo>
                  <a:pt x="3003" y="1701"/>
                </a:lnTo>
                <a:cubicBezTo>
                  <a:pt x="3003" y="1768"/>
                  <a:pt x="3036" y="1835"/>
                  <a:pt x="3036" y="1902"/>
                </a:cubicBezTo>
                <a:cubicBezTo>
                  <a:pt x="3036" y="1935"/>
                  <a:pt x="3036" y="1968"/>
                  <a:pt x="3036" y="2035"/>
                </a:cubicBezTo>
                <a:lnTo>
                  <a:pt x="3036" y="2135"/>
                </a:lnTo>
                <a:cubicBezTo>
                  <a:pt x="3036" y="2202"/>
                  <a:pt x="3003" y="2269"/>
                  <a:pt x="3003" y="2335"/>
                </a:cubicBezTo>
                <a:cubicBezTo>
                  <a:pt x="2979" y="2360"/>
                  <a:pt x="2936" y="2439"/>
                  <a:pt x="2942" y="2439"/>
                </a:cubicBezTo>
                <a:cubicBezTo>
                  <a:pt x="2944" y="2439"/>
                  <a:pt x="2952" y="2428"/>
                  <a:pt x="2970" y="2402"/>
                </a:cubicBezTo>
                <a:lnTo>
                  <a:pt x="2970" y="2402"/>
                </a:lnTo>
                <a:cubicBezTo>
                  <a:pt x="2936" y="2469"/>
                  <a:pt x="2903" y="2535"/>
                  <a:pt x="2836" y="2602"/>
                </a:cubicBezTo>
                <a:cubicBezTo>
                  <a:pt x="2836" y="2602"/>
                  <a:pt x="2787" y="2676"/>
                  <a:pt x="2794" y="2676"/>
                </a:cubicBezTo>
                <a:cubicBezTo>
                  <a:pt x="2795" y="2676"/>
                  <a:pt x="2798" y="2674"/>
                  <a:pt x="2803" y="2669"/>
                </a:cubicBezTo>
                <a:cubicBezTo>
                  <a:pt x="2811" y="2652"/>
                  <a:pt x="2815" y="2646"/>
                  <a:pt x="2816" y="2646"/>
                </a:cubicBezTo>
                <a:lnTo>
                  <a:pt x="2816" y="2646"/>
                </a:lnTo>
                <a:cubicBezTo>
                  <a:pt x="2820" y="2646"/>
                  <a:pt x="2795" y="2702"/>
                  <a:pt x="2770" y="2702"/>
                </a:cubicBezTo>
                <a:cubicBezTo>
                  <a:pt x="2770" y="2702"/>
                  <a:pt x="2703" y="2802"/>
                  <a:pt x="2636" y="2836"/>
                </a:cubicBezTo>
                <a:lnTo>
                  <a:pt x="2569" y="2902"/>
                </a:lnTo>
                <a:lnTo>
                  <a:pt x="2403" y="3002"/>
                </a:lnTo>
                <a:cubicBezTo>
                  <a:pt x="2395" y="3006"/>
                  <a:pt x="2389" y="3009"/>
                  <a:pt x="2384" y="3012"/>
                </a:cubicBezTo>
                <a:lnTo>
                  <a:pt x="2384" y="3012"/>
                </a:lnTo>
                <a:cubicBezTo>
                  <a:pt x="2388" y="3007"/>
                  <a:pt x="2386" y="3002"/>
                  <a:pt x="2369" y="3002"/>
                </a:cubicBezTo>
                <a:lnTo>
                  <a:pt x="2269" y="3036"/>
                </a:lnTo>
                <a:cubicBezTo>
                  <a:pt x="2202" y="3036"/>
                  <a:pt x="2136" y="3069"/>
                  <a:pt x="2069" y="3069"/>
                </a:cubicBezTo>
                <a:lnTo>
                  <a:pt x="1769" y="3069"/>
                </a:lnTo>
                <a:cubicBezTo>
                  <a:pt x="1869" y="3069"/>
                  <a:pt x="1669" y="3069"/>
                  <a:pt x="1635" y="3036"/>
                </a:cubicBezTo>
                <a:cubicBezTo>
                  <a:pt x="1569" y="3036"/>
                  <a:pt x="1502" y="3002"/>
                  <a:pt x="1469" y="3002"/>
                </a:cubicBezTo>
                <a:cubicBezTo>
                  <a:pt x="1535" y="3002"/>
                  <a:pt x="1402" y="2936"/>
                  <a:pt x="1369" y="2936"/>
                </a:cubicBezTo>
                <a:lnTo>
                  <a:pt x="1302" y="2902"/>
                </a:lnTo>
                <a:cubicBezTo>
                  <a:pt x="1302" y="2902"/>
                  <a:pt x="1246" y="2846"/>
                  <a:pt x="1231" y="2846"/>
                </a:cubicBezTo>
                <a:cubicBezTo>
                  <a:pt x="1227" y="2846"/>
                  <a:pt x="1227" y="2852"/>
                  <a:pt x="1235" y="2869"/>
                </a:cubicBezTo>
                <a:cubicBezTo>
                  <a:pt x="1202" y="2802"/>
                  <a:pt x="1135" y="2769"/>
                  <a:pt x="1102" y="2702"/>
                </a:cubicBezTo>
                <a:cubicBezTo>
                  <a:pt x="1102" y="2702"/>
                  <a:pt x="1072" y="2673"/>
                  <a:pt x="1062" y="2673"/>
                </a:cubicBezTo>
                <a:cubicBezTo>
                  <a:pt x="1062" y="2673"/>
                  <a:pt x="1062" y="2673"/>
                  <a:pt x="1061" y="2673"/>
                </a:cubicBezTo>
                <a:lnTo>
                  <a:pt x="1061" y="2673"/>
                </a:lnTo>
                <a:cubicBezTo>
                  <a:pt x="1052" y="2649"/>
                  <a:pt x="1035" y="2626"/>
                  <a:pt x="1035" y="2602"/>
                </a:cubicBezTo>
                <a:cubicBezTo>
                  <a:pt x="1002" y="2569"/>
                  <a:pt x="1002" y="2535"/>
                  <a:pt x="1002" y="2502"/>
                </a:cubicBezTo>
                <a:cubicBezTo>
                  <a:pt x="987" y="2459"/>
                  <a:pt x="985" y="2447"/>
                  <a:pt x="988" y="2447"/>
                </a:cubicBezTo>
                <a:lnTo>
                  <a:pt x="988" y="2447"/>
                </a:lnTo>
                <a:cubicBezTo>
                  <a:pt x="991" y="2447"/>
                  <a:pt x="1002" y="2469"/>
                  <a:pt x="1002" y="2469"/>
                </a:cubicBezTo>
                <a:cubicBezTo>
                  <a:pt x="1002" y="2402"/>
                  <a:pt x="1002" y="2369"/>
                  <a:pt x="1002" y="2302"/>
                </a:cubicBezTo>
                <a:cubicBezTo>
                  <a:pt x="1002" y="2269"/>
                  <a:pt x="1002" y="2235"/>
                  <a:pt x="1002" y="2202"/>
                </a:cubicBezTo>
                <a:lnTo>
                  <a:pt x="1002" y="2168"/>
                </a:lnTo>
                <a:cubicBezTo>
                  <a:pt x="1002" y="2135"/>
                  <a:pt x="1035" y="2035"/>
                  <a:pt x="1035" y="1968"/>
                </a:cubicBezTo>
                <a:cubicBezTo>
                  <a:pt x="1068" y="1902"/>
                  <a:pt x="1068" y="1868"/>
                  <a:pt x="1102" y="1802"/>
                </a:cubicBezTo>
                <a:lnTo>
                  <a:pt x="1168" y="1668"/>
                </a:lnTo>
                <a:cubicBezTo>
                  <a:pt x="1202" y="1601"/>
                  <a:pt x="1235" y="1535"/>
                  <a:pt x="1268" y="1468"/>
                </a:cubicBezTo>
                <a:lnTo>
                  <a:pt x="1335" y="1368"/>
                </a:lnTo>
                <a:cubicBezTo>
                  <a:pt x="1336" y="1367"/>
                  <a:pt x="1337" y="1366"/>
                  <a:pt x="1337" y="1366"/>
                </a:cubicBezTo>
                <a:cubicBezTo>
                  <a:pt x="1337" y="1366"/>
                  <a:pt x="1344" y="1359"/>
                  <a:pt x="1369" y="1335"/>
                </a:cubicBezTo>
                <a:lnTo>
                  <a:pt x="1535" y="1168"/>
                </a:lnTo>
                <a:lnTo>
                  <a:pt x="1602" y="1101"/>
                </a:lnTo>
                <a:lnTo>
                  <a:pt x="1635" y="1068"/>
                </a:lnTo>
                <a:cubicBezTo>
                  <a:pt x="1702" y="1034"/>
                  <a:pt x="1769" y="968"/>
                  <a:pt x="1836" y="934"/>
                </a:cubicBezTo>
                <a:close/>
                <a:moveTo>
                  <a:pt x="1869" y="0"/>
                </a:moveTo>
                <a:cubicBezTo>
                  <a:pt x="1602" y="0"/>
                  <a:pt x="1369" y="100"/>
                  <a:pt x="1168" y="234"/>
                </a:cubicBezTo>
                <a:cubicBezTo>
                  <a:pt x="535" y="701"/>
                  <a:pt x="101" y="1435"/>
                  <a:pt x="34" y="2235"/>
                </a:cubicBezTo>
                <a:cubicBezTo>
                  <a:pt x="1" y="2669"/>
                  <a:pt x="134" y="3102"/>
                  <a:pt x="468" y="3436"/>
                </a:cubicBezTo>
                <a:cubicBezTo>
                  <a:pt x="872" y="3855"/>
                  <a:pt x="1413" y="4065"/>
                  <a:pt x="1953" y="4065"/>
                </a:cubicBezTo>
                <a:cubicBezTo>
                  <a:pt x="2574" y="4065"/>
                  <a:pt x="3193" y="3789"/>
                  <a:pt x="3603" y="3236"/>
                </a:cubicBezTo>
                <a:cubicBezTo>
                  <a:pt x="4371" y="2235"/>
                  <a:pt x="4004" y="767"/>
                  <a:pt x="2870" y="200"/>
                </a:cubicBezTo>
                <a:cubicBezTo>
                  <a:pt x="2828" y="178"/>
                  <a:pt x="2787" y="163"/>
                  <a:pt x="2747" y="154"/>
                </a:cubicBezTo>
                <a:lnTo>
                  <a:pt x="2747" y="154"/>
                </a:lnTo>
                <a:cubicBezTo>
                  <a:pt x="2663" y="90"/>
                  <a:pt x="2563" y="52"/>
                  <a:pt x="2454" y="52"/>
                </a:cubicBezTo>
                <a:cubicBezTo>
                  <a:pt x="2416" y="52"/>
                  <a:pt x="2376" y="57"/>
                  <a:pt x="2336" y="67"/>
                </a:cubicBezTo>
                <a:lnTo>
                  <a:pt x="2202" y="34"/>
                </a:lnTo>
                <a:cubicBezTo>
                  <a:pt x="2069" y="0"/>
                  <a:pt x="1969"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9198211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1591"/>
        <p:cNvGrpSpPr/>
        <p:nvPr/>
      </p:nvGrpSpPr>
      <p:grpSpPr>
        <a:xfrm>
          <a:off x="0" y="0"/>
          <a:ext cx="0" cy="0"/>
          <a:chOff x="0" y="0"/>
          <a:chExt cx="0" cy="0"/>
        </a:xfrm>
      </p:grpSpPr>
      <p:grpSp>
        <p:nvGrpSpPr>
          <p:cNvPr id="1592" name="Google Shape;1592;p37"/>
          <p:cNvGrpSpPr/>
          <p:nvPr/>
        </p:nvGrpSpPr>
        <p:grpSpPr>
          <a:xfrm>
            <a:off x="96" y="33"/>
            <a:ext cx="9143969" cy="6857928"/>
            <a:chOff x="95" y="25"/>
            <a:chExt cx="9143969" cy="5143446"/>
          </a:xfrm>
        </p:grpSpPr>
        <p:sp>
          <p:nvSpPr>
            <p:cNvPr id="1593" name="Google Shape;1593;p37"/>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4" name="Google Shape;1594;p37"/>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5" name="Google Shape;1595;p37"/>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6" name="Google Shape;1596;p37"/>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7" name="Google Shape;1597;p37"/>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8" name="Google Shape;1598;p37"/>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9" name="Google Shape;1599;p37"/>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0" name="Google Shape;1600;p37"/>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1" name="Google Shape;1601;p37"/>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2" name="Google Shape;1602;p37"/>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3" name="Google Shape;1603;p37"/>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4" name="Google Shape;1604;p37"/>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5" name="Google Shape;1605;p37"/>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6" name="Google Shape;1606;p37"/>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7" name="Google Shape;1607;p37"/>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8" name="Google Shape;1608;p37"/>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9" name="Google Shape;1609;p37"/>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0" name="Google Shape;1610;p37"/>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1" name="Google Shape;1611;p37"/>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2" name="Google Shape;1612;p37"/>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3" name="Google Shape;1613;p37"/>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4" name="Google Shape;1614;p37"/>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5" name="Google Shape;1615;p37"/>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6" name="Google Shape;1616;p37"/>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7" name="Google Shape;1617;p37"/>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618" name="Google Shape;1618;p37"/>
          <p:cNvSpPr txBox="1">
            <a:spLocks noGrp="1"/>
          </p:cNvSpPr>
          <p:nvPr>
            <p:ph type="title"/>
          </p:nvPr>
        </p:nvSpPr>
        <p:spPr>
          <a:xfrm>
            <a:off x="713225" y="718667"/>
            <a:ext cx="77175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619" name="Google Shape;1619;p37"/>
          <p:cNvSpPr/>
          <p:nvPr/>
        </p:nvSpPr>
        <p:spPr>
          <a:xfrm>
            <a:off x="428925" y="2138385"/>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0" name="Google Shape;1620;p37"/>
          <p:cNvSpPr/>
          <p:nvPr/>
        </p:nvSpPr>
        <p:spPr>
          <a:xfrm>
            <a:off x="3943164" y="65203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1" name="Google Shape;1621;p37"/>
          <p:cNvSpPr/>
          <p:nvPr/>
        </p:nvSpPr>
        <p:spPr>
          <a:xfrm>
            <a:off x="341325" y="5817185"/>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2" name="Google Shape;1622;p37"/>
          <p:cNvSpPr/>
          <p:nvPr/>
        </p:nvSpPr>
        <p:spPr>
          <a:xfrm>
            <a:off x="6728588" y="666801"/>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3" name="Google Shape;1623;p37"/>
          <p:cNvSpPr/>
          <p:nvPr/>
        </p:nvSpPr>
        <p:spPr>
          <a:xfrm>
            <a:off x="6193788" y="1628885"/>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4" name="Google Shape;1624;p37"/>
          <p:cNvSpPr/>
          <p:nvPr/>
        </p:nvSpPr>
        <p:spPr>
          <a:xfrm>
            <a:off x="8756951" y="2908334"/>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625" name="Google Shape;1625;p37"/>
          <p:cNvGrpSpPr/>
          <p:nvPr/>
        </p:nvGrpSpPr>
        <p:grpSpPr>
          <a:xfrm>
            <a:off x="4307138" y="1112318"/>
            <a:ext cx="529900" cy="199133"/>
            <a:chOff x="3898800" y="2624300"/>
            <a:chExt cx="529900" cy="149350"/>
          </a:xfrm>
        </p:grpSpPr>
        <p:sp>
          <p:nvSpPr>
            <p:cNvPr id="1626" name="Google Shape;1626;p37"/>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7" name="Google Shape;1627;p37"/>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628" name="Google Shape;1628;p37"/>
          <p:cNvGrpSpPr/>
          <p:nvPr/>
        </p:nvGrpSpPr>
        <p:grpSpPr>
          <a:xfrm>
            <a:off x="8530125" y="5664533"/>
            <a:ext cx="311900" cy="419600"/>
            <a:chOff x="8571050" y="1873050"/>
            <a:chExt cx="311900" cy="314700"/>
          </a:xfrm>
        </p:grpSpPr>
        <p:sp>
          <p:nvSpPr>
            <p:cNvPr id="1629" name="Google Shape;1629;p37"/>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0" name="Google Shape;1630;p37"/>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1" name="Google Shape;1631;p37"/>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2" name="Google Shape;1632;p37"/>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300946265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633"/>
        <p:cNvGrpSpPr/>
        <p:nvPr/>
      </p:nvGrpSpPr>
      <p:grpSpPr>
        <a:xfrm>
          <a:off x="0" y="0"/>
          <a:ext cx="0" cy="0"/>
          <a:chOff x="0" y="0"/>
          <a:chExt cx="0" cy="0"/>
        </a:xfrm>
      </p:grpSpPr>
      <p:grpSp>
        <p:nvGrpSpPr>
          <p:cNvPr id="1634" name="Google Shape;1634;p38"/>
          <p:cNvGrpSpPr/>
          <p:nvPr/>
        </p:nvGrpSpPr>
        <p:grpSpPr>
          <a:xfrm>
            <a:off x="96" y="33"/>
            <a:ext cx="9143969" cy="6857928"/>
            <a:chOff x="95" y="25"/>
            <a:chExt cx="9143969" cy="5143446"/>
          </a:xfrm>
        </p:grpSpPr>
        <p:sp>
          <p:nvSpPr>
            <p:cNvPr id="1635" name="Google Shape;1635;p38"/>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6" name="Google Shape;1636;p38"/>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7" name="Google Shape;1637;p38"/>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8" name="Google Shape;1638;p38"/>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9" name="Google Shape;1639;p38"/>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0" name="Google Shape;1640;p38"/>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1" name="Google Shape;1641;p38"/>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2" name="Google Shape;1642;p38"/>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3" name="Google Shape;1643;p38"/>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4" name="Google Shape;1644;p38"/>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5" name="Google Shape;1645;p38"/>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6" name="Google Shape;1646;p38"/>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7" name="Google Shape;1647;p38"/>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8" name="Google Shape;1648;p38"/>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9" name="Google Shape;1649;p38"/>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0" name="Google Shape;1650;p38"/>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1" name="Google Shape;1651;p38"/>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2" name="Google Shape;1652;p38"/>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3" name="Google Shape;1653;p38"/>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4" name="Google Shape;1654;p38"/>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5" name="Google Shape;1655;p38"/>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6" name="Google Shape;1656;p38"/>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7" name="Google Shape;1657;p38"/>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8" name="Google Shape;1658;p38"/>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9" name="Google Shape;1659;p38"/>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660" name="Google Shape;1660;p38"/>
          <p:cNvSpPr txBox="1">
            <a:spLocks noGrp="1"/>
          </p:cNvSpPr>
          <p:nvPr>
            <p:ph type="title"/>
          </p:nvPr>
        </p:nvSpPr>
        <p:spPr>
          <a:xfrm flipH="1">
            <a:off x="1322826" y="743921"/>
            <a:ext cx="3158100" cy="1059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7200">
                <a:solidFill>
                  <a:srgbClr val="212529"/>
                </a:solidFill>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661" name="Google Shape;1661;p38"/>
          <p:cNvSpPr txBox="1">
            <a:spLocks noGrp="1"/>
          </p:cNvSpPr>
          <p:nvPr>
            <p:ph type="subTitle" idx="1"/>
          </p:nvPr>
        </p:nvSpPr>
        <p:spPr>
          <a:xfrm flipH="1">
            <a:off x="1323200" y="1936433"/>
            <a:ext cx="3099000" cy="1667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662" name="Google Shape;1662;p38"/>
          <p:cNvSpPr/>
          <p:nvPr/>
        </p:nvSpPr>
        <p:spPr>
          <a:xfrm>
            <a:off x="6481201" y="447301"/>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3" name="Google Shape;1663;p38"/>
          <p:cNvSpPr/>
          <p:nvPr/>
        </p:nvSpPr>
        <p:spPr>
          <a:xfrm>
            <a:off x="4244526" y="33013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4" name="Google Shape;1664;p38"/>
          <p:cNvSpPr/>
          <p:nvPr/>
        </p:nvSpPr>
        <p:spPr>
          <a:xfrm>
            <a:off x="407850" y="4131151"/>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5" name="Google Shape;1665;p38"/>
          <p:cNvSpPr/>
          <p:nvPr/>
        </p:nvSpPr>
        <p:spPr>
          <a:xfrm>
            <a:off x="7192638" y="19364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6" name="Google Shape;1666;p38"/>
          <p:cNvSpPr/>
          <p:nvPr/>
        </p:nvSpPr>
        <p:spPr>
          <a:xfrm>
            <a:off x="506050" y="1240685"/>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7" name="Google Shape;1667;p38"/>
          <p:cNvSpPr/>
          <p:nvPr/>
        </p:nvSpPr>
        <p:spPr>
          <a:xfrm>
            <a:off x="8430776" y="6293734"/>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8" name="Google Shape;1668;p38"/>
          <p:cNvSpPr/>
          <p:nvPr/>
        </p:nvSpPr>
        <p:spPr>
          <a:xfrm>
            <a:off x="4512114" y="59367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669" name="Google Shape;1669;p38"/>
          <p:cNvGrpSpPr/>
          <p:nvPr/>
        </p:nvGrpSpPr>
        <p:grpSpPr>
          <a:xfrm>
            <a:off x="8374375" y="3408784"/>
            <a:ext cx="311900" cy="419600"/>
            <a:chOff x="8571050" y="1873050"/>
            <a:chExt cx="311900" cy="314700"/>
          </a:xfrm>
        </p:grpSpPr>
        <p:sp>
          <p:nvSpPr>
            <p:cNvPr id="1670" name="Google Shape;1670;p3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71" name="Google Shape;1671;p3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72" name="Google Shape;1672;p3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73" name="Google Shape;1673;p3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674" name="Google Shape;1674;p38"/>
          <p:cNvGrpSpPr/>
          <p:nvPr/>
        </p:nvGrpSpPr>
        <p:grpSpPr>
          <a:xfrm>
            <a:off x="4480926" y="922668"/>
            <a:ext cx="730975" cy="318033"/>
            <a:chOff x="3798300" y="2287225"/>
            <a:chExt cx="730975" cy="238525"/>
          </a:xfrm>
        </p:grpSpPr>
        <p:sp>
          <p:nvSpPr>
            <p:cNvPr id="1675" name="Google Shape;1675;p38"/>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76" name="Google Shape;1676;p38"/>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677" name="Google Shape;1677;p38"/>
          <p:cNvGrpSpPr/>
          <p:nvPr/>
        </p:nvGrpSpPr>
        <p:grpSpPr>
          <a:xfrm>
            <a:off x="6785850" y="6044384"/>
            <a:ext cx="529900" cy="199133"/>
            <a:chOff x="3898800" y="2624300"/>
            <a:chExt cx="529900" cy="149350"/>
          </a:xfrm>
        </p:grpSpPr>
        <p:sp>
          <p:nvSpPr>
            <p:cNvPr id="1678" name="Google Shape;1678;p38"/>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79" name="Google Shape;1679;p38"/>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680" name="Google Shape;1680;p38"/>
          <p:cNvSpPr txBox="1"/>
          <p:nvPr/>
        </p:nvSpPr>
        <p:spPr>
          <a:xfrm>
            <a:off x="1329600" y="4803344"/>
            <a:ext cx="3772800" cy="820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200" b="1">
                <a:solidFill>
                  <a:schemeClr val="dk1"/>
                </a:solidFill>
                <a:latin typeface="Delius Swash Caps"/>
                <a:ea typeface="Delius Swash Caps"/>
                <a:cs typeface="Delius Swash Caps"/>
                <a:sym typeface="Delius Swash Caps"/>
              </a:rPr>
              <a:t>CREDITS</a:t>
            </a:r>
            <a:r>
              <a:rPr lang="en" sz="1200">
                <a:solidFill>
                  <a:schemeClr val="dk1"/>
                </a:solidFill>
                <a:latin typeface="Delius Swash Caps"/>
                <a:ea typeface="Delius Swash Caps"/>
                <a:cs typeface="Delius Swash Caps"/>
                <a:sym typeface="Delius Swash Caps"/>
              </a:rPr>
              <a:t>: This presentation template was created by </a:t>
            </a:r>
            <a:r>
              <a:rPr lang="en" sz="1200" b="1">
                <a:solidFill>
                  <a:schemeClr val="dk1"/>
                </a:solidFill>
                <a:uFill>
                  <a:noFill/>
                </a:uFill>
                <a:latin typeface="Delius Swash Caps"/>
                <a:ea typeface="Delius Swash Caps"/>
                <a:cs typeface="Delius Swash Caps"/>
                <a:sym typeface="Delius Swash Caps"/>
                <a:hlinkClick r:id="rId2">
                  <a:extLst>
                    <a:ext uri="{A12FA001-AC4F-418D-AE19-62706E023703}">
                      <ahyp:hlinkClr xmlns:ahyp="http://schemas.microsoft.com/office/drawing/2018/hyperlinkcolor" val="tx"/>
                    </a:ext>
                  </a:extLst>
                </a:hlinkClick>
              </a:rPr>
              <a:t>Slidesgo</a:t>
            </a:r>
            <a:r>
              <a:rPr lang="en" sz="1200">
                <a:solidFill>
                  <a:schemeClr val="dk1"/>
                </a:solidFill>
                <a:latin typeface="Delius Swash Caps"/>
                <a:ea typeface="Delius Swash Caps"/>
                <a:cs typeface="Delius Swash Caps"/>
                <a:sym typeface="Delius Swash Caps"/>
              </a:rPr>
              <a:t>, and includes icons by </a:t>
            </a:r>
            <a:r>
              <a:rPr lang="en" sz="1200" b="1">
                <a:solidFill>
                  <a:schemeClr val="dk1"/>
                </a:solidFill>
                <a:uFill>
                  <a:noFill/>
                </a:uFill>
                <a:latin typeface="Delius Swash Caps"/>
                <a:ea typeface="Delius Swash Caps"/>
                <a:cs typeface="Delius Swash Caps"/>
                <a:sym typeface="Delius Swash Caps"/>
                <a:hlinkClick r:id="rId3">
                  <a:extLst>
                    <a:ext uri="{A12FA001-AC4F-418D-AE19-62706E023703}">
                      <ahyp:hlinkClr xmlns:ahyp="http://schemas.microsoft.com/office/drawing/2018/hyperlinkcolor" val="tx"/>
                    </a:ext>
                  </a:extLst>
                </a:hlinkClick>
              </a:rPr>
              <a:t>Flaticon</a:t>
            </a:r>
            <a:r>
              <a:rPr lang="en" sz="1200" b="1">
                <a:solidFill>
                  <a:schemeClr val="dk1"/>
                </a:solidFill>
                <a:latin typeface="Delius Swash Caps"/>
                <a:ea typeface="Delius Swash Caps"/>
                <a:cs typeface="Delius Swash Caps"/>
                <a:sym typeface="Delius Swash Caps"/>
              </a:rPr>
              <a:t> </a:t>
            </a:r>
            <a:r>
              <a:rPr lang="en" sz="1200">
                <a:solidFill>
                  <a:schemeClr val="dk1"/>
                </a:solidFill>
                <a:latin typeface="Delius Swash Caps"/>
                <a:ea typeface="Delius Swash Caps"/>
                <a:cs typeface="Delius Swash Caps"/>
                <a:sym typeface="Delius Swash Caps"/>
              </a:rPr>
              <a:t>and infographics &amp; images by</a:t>
            </a:r>
            <a:r>
              <a:rPr lang="en" sz="1200" b="1">
                <a:solidFill>
                  <a:schemeClr val="dk1"/>
                </a:solidFill>
                <a:latin typeface="Delius Swash Caps"/>
                <a:ea typeface="Delius Swash Caps"/>
                <a:cs typeface="Delius Swash Caps"/>
                <a:sym typeface="Delius Swash Caps"/>
              </a:rPr>
              <a:t> </a:t>
            </a:r>
            <a:r>
              <a:rPr lang="en" sz="1200" b="1">
                <a:solidFill>
                  <a:schemeClr val="dk1"/>
                </a:solidFill>
                <a:uFill>
                  <a:noFill/>
                </a:uFill>
                <a:latin typeface="Delius Swash Caps"/>
                <a:ea typeface="Delius Swash Caps"/>
                <a:cs typeface="Delius Swash Caps"/>
                <a:sym typeface="Delius Swash Caps"/>
                <a:hlinkClick r:id="rId4">
                  <a:extLst>
                    <a:ext uri="{A12FA001-AC4F-418D-AE19-62706E023703}">
                      <ahyp:hlinkClr xmlns:ahyp="http://schemas.microsoft.com/office/drawing/2018/hyperlinkcolor" val="tx"/>
                    </a:ext>
                  </a:extLst>
                </a:hlinkClick>
              </a:rPr>
              <a:t>Freepik</a:t>
            </a:r>
            <a:endParaRPr sz="1200" b="1">
              <a:solidFill>
                <a:schemeClr val="dk1"/>
              </a:solidFill>
              <a:latin typeface="Delius Swash Caps"/>
              <a:ea typeface="Delius Swash Caps"/>
              <a:cs typeface="Delius Swash Caps"/>
              <a:sym typeface="Delius Swash Caps"/>
            </a:endParaRPr>
          </a:p>
        </p:txBody>
      </p:sp>
    </p:spTree>
    <p:extLst>
      <p:ext uri="{BB962C8B-B14F-4D97-AF65-F5344CB8AC3E}">
        <p14:creationId xmlns:p14="http://schemas.microsoft.com/office/powerpoint/2010/main" val="10876993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681"/>
        <p:cNvGrpSpPr/>
        <p:nvPr/>
      </p:nvGrpSpPr>
      <p:grpSpPr>
        <a:xfrm>
          <a:off x="0" y="0"/>
          <a:ext cx="0" cy="0"/>
          <a:chOff x="0" y="0"/>
          <a:chExt cx="0" cy="0"/>
        </a:xfrm>
      </p:grpSpPr>
      <p:grpSp>
        <p:nvGrpSpPr>
          <p:cNvPr id="1682" name="Google Shape;1682;p39"/>
          <p:cNvGrpSpPr/>
          <p:nvPr/>
        </p:nvGrpSpPr>
        <p:grpSpPr>
          <a:xfrm>
            <a:off x="96" y="33"/>
            <a:ext cx="9143969" cy="6857928"/>
            <a:chOff x="95" y="25"/>
            <a:chExt cx="9143969" cy="5143446"/>
          </a:xfrm>
        </p:grpSpPr>
        <p:sp>
          <p:nvSpPr>
            <p:cNvPr id="1683" name="Google Shape;1683;p39"/>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84" name="Google Shape;1684;p39"/>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85" name="Google Shape;1685;p39"/>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86" name="Google Shape;1686;p39"/>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87" name="Google Shape;1687;p39"/>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88" name="Google Shape;1688;p39"/>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89" name="Google Shape;1689;p39"/>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0" name="Google Shape;1690;p39"/>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1" name="Google Shape;1691;p39"/>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2" name="Google Shape;1692;p39"/>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3" name="Google Shape;1693;p39"/>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4" name="Google Shape;1694;p39"/>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5" name="Google Shape;1695;p39"/>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6" name="Google Shape;1696;p39"/>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7" name="Google Shape;1697;p39"/>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8" name="Google Shape;1698;p39"/>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9" name="Google Shape;1699;p39"/>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0" name="Google Shape;1700;p39"/>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1" name="Google Shape;1701;p39"/>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2" name="Google Shape;1702;p39"/>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3" name="Google Shape;1703;p39"/>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4" name="Google Shape;1704;p39"/>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5" name="Google Shape;1705;p39"/>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6" name="Google Shape;1706;p39"/>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7" name="Google Shape;1707;p39"/>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708" name="Google Shape;1708;p39"/>
          <p:cNvSpPr/>
          <p:nvPr/>
        </p:nvSpPr>
        <p:spPr>
          <a:xfrm flipH="1">
            <a:off x="360424" y="4664901"/>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9" name="Google Shape;1709;p39"/>
          <p:cNvSpPr/>
          <p:nvPr/>
        </p:nvSpPr>
        <p:spPr>
          <a:xfrm flipH="1">
            <a:off x="5039724" y="6065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10" name="Google Shape;1710;p39"/>
          <p:cNvSpPr/>
          <p:nvPr/>
        </p:nvSpPr>
        <p:spPr>
          <a:xfrm flipH="1">
            <a:off x="8140473" y="603167"/>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11" name="Google Shape;1711;p39"/>
          <p:cNvSpPr/>
          <p:nvPr/>
        </p:nvSpPr>
        <p:spPr>
          <a:xfrm flipH="1">
            <a:off x="677773" y="27681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12" name="Google Shape;1712;p39"/>
          <p:cNvSpPr/>
          <p:nvPr/>
        </p:nvSpPr>
        <p:spPr>
          <a:xfrm flipH="1">
            <a:off x="5370498" y="5792034"/>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13" name="Google Shape;1713;p39"/>
          <p:cNvSpPr/>
          <p:nvPr/>
        </p:nvSpPr>
        <p:spPr>
          <a:xfrm flipH="1">
            <a:off x="8388249" y="61834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14" name="Google Shape;1714;p39"/>
          <p:cNvSpPr/>
          <p:nvPr/>
        </p:nvSpPr>
        <p:spPr>
          <a:xfrm flipH="1">
            <a:off x="630174" y="506751"/>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715" name="Google Shape;1715;p39"/>
          <p:cNvGrpSpPr/>
          <p:nvPr/>
        </p:nvGrpSpPr>
        <p:grpSpPr>
          <a:xfrm>
            <a:off x="3569448" y="1738318"/>
            <a:ext cx="529900" cy="199133"/>
            <a:chOff x="3898800" y="2624300"/>
            <a:chExt cx="529900" cy="149350"/>
          </a:xfrm>
        </p:grpSpPr>
        <p:sp>
          <p:nvSpPr>
            <p:cNvPr id="1716" name="Google Shape;1716;p39"/>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17" name="Google Shape;1717;p39"/>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718" name="Google Shape;1718;p39"/>
          <p:cNvGrpSpPr/>
          <p:nvPr/>
        </p:nvGrpSpPr>
        <p:grpSpPr>
          <a:xfrm flipH="1">
            <a:off x="2809211" y="6290901"/>
            <a:ext cx="581325" cy="225967"/>
            <a:chOff x="5393300" y="2420750"/>
            <a:chExt cx="581325" cy="169475"/>
          </a:xfrm>
        </p:grpSpPr>
        <p:sp>
          <p:nvSpPr>
            <p:cNvPr id="1719" name="Google Shape;1719;p39"/>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20" name="Google Shape;1720;p39"/>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35198014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721"/>
        <p:cNvGrpSpPr/>
        <p:nvPr/>
      </p:nvGrpSpPr>
      <p:grpSpPr>
        <a:xfrm>
          <a:off x="0" y="0"/>
          <a:ext cx="0" cy="0"/>
          <a:chOff x="0" y="0"/>
          <a:chExt cx="0" cy="0"/>
        </a:xfrm>
      </p:grpSpPr>
      <p:grpSp>
        <p:nvGrpSpPr>
          <p:cNvPr id="1722" name="Google Shape;1722;p40"/>
          <p:cNvGrpSpPr/>
          <p:nvPr/>
        </p:nvGrpSpPr>
        <p:grpSpPr>
          <a:xfrm>
            <a:off x="96" y="33"/>
            <a:ext cx="9143969" cy="6857928"/>
            <a:chOff x="95" y="25"/>
            <a:chExt cx="9143969" cy="5143446"/>
          </a:xfrm>
        </p:grpSpPr>
        <p:sp>
          <p:nvSpPr>
            <p:cNvPr id="1723" name="Google Shape;1723;p40"/>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24" name="Google Shape;1724;p40"/>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25" name="Google Shape;1725;p40"/>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26" name="Google Shape;1726;p40"/>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27" name="Google Shape;1727;p40"/>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28" name="Google Shape;1728;p40"/>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29" name="Google Shape;1729;p40"/>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0" name="Google Shape;1730;p40"/>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1" name="Google Shape;1731;p40"/>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2" name="Google Shape;1732;p40"/>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3" name="Google Shape;1733;p40"/>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4" name="Google Shape;1734;p40"/>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5" name="Google Shape;1735;p40"/>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6" name="Google Shape;1736;p40"/>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7" name="Google Shape;1737;p40"/>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8" name="Google Shape;1738;p40"/>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9" name="Google Shape;1739;p40"/>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0" name="Google Shape;1740;p40"/>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1" name="Google Shape;1741;p40"/>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2" name="Google Shape;1742;p40"/>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3" name="Google Shape;1743;p40"/>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4" name="Google Shape;1744;p40"/>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5" name="Google Shape;1745;p40"/>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6" name="Google Shape;1746;p40"/>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7" name="Google Shape;1747;p40"/>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748" name="Google Shape;1748;p40"/>
          <p:cNvSpPr/>
          <p:nvPr/>
        </p:nvSpPr>
        <p:spPr>
          <a:xfrm>
            <a:off x="5277926" y="64428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9" name="Google Shape;1749;p40"/>
          <p:cNvSpPr/>
          <p:nvPr/>
        </p:nvSpPr>
        <p:spPr>
          <a:xfrm>
            <a:off x="2030951" y="64654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0" name="Google Shape;1750;p40"/>
          <p:cNvSpPr/>
          <p:nvPr/>
        </p:nvSpPr>
        <p:spPr>
          <a:xfrm>
            <a:off x="6922025" y="86716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1" name="Google Shape;1751;p40"/>
          <p:cNvSpPr/>
          <p:nvPr/>
        </p:nvSpPr>
        <p:spPr>
          <a:xfrm>
            <a:off x="2030950" y="8671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2" name="Google Shape;1752;p40"/>
          <p:cNvSpPr/>
          <p:nvPr/>
        </p:nvSpPr>
        <p:spPr>
          <a:xfrm>
            <a:off x="8604014" y="28888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3" name="Google Shape;1753;p40"/>
          <p:cNvSpPr/>
          <p:nvPr/>
        </p:nvSpPr>
        <p:spPr>
          <a:xfrm>
            <a:off x="8064501" y="605093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754" name="Google Shape;1754;p40"/>
          <p:cNvGrpSpPr/>
          <p:nvPr/>
        </p:nvGrpSpPr>
        <p:grpSpPr>
          <a:xfrm>
            <a:off x="378089" y="3641252"/>
            <a:ext cx="730975" cy="318033"/>
            <a:chOff x="3798300" y="2287225"/>
            <a:chExt cx="730975" cy="238525"/>
          </a:xfrm>
        </p:grpSpPr>
        <p:sp>
          <p:nvSpPr>
            <p:cNvPr id="1755" name="Google Shape;1755;p40"/>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6" name="Google Shape;1756;p40"/>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757" name="Google Shape;1757;p40"/>
          <p:cNvGrpSpPr/>
          <p:nvPr/>
        </p:nvGrpSpPr>
        <p:grpSpPr>
          <a:xfrm>
            <a:off x="8064488" y="3548000"/>
            <a:ext cx="529900" cy="199133"/>
            <a:chOff x="3898800" y="2624300"/>
            <a:chExt cx="529900" cy="149350"/>
          </a:xfrm>
        </p:grpSpPr>
        <p:sp>
          <p:nvSpPr>
            <p:cNvPr id="1758" name="Google Shape;1758;p40"/>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9" name="Google Shape;1759;p40"/>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465573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760"/>
        <p:cNvGrpSpPr/>
        <p:nvPr/>
      </p:nvGrpSpPr>
      <p:grpSpPr>
        <a:xfrm>
          <a:off x="0" y="0"/>
          <a:ext cx="0" cy="0"/>
          <a:chOff x="0" y="0"/>
          <a:chExt cx="0" cy="0"/>
        </a:xfrm>
      </p:grpSpPr>
      <p:grpSp>
        <p:nvGrpSpPr>
          <p:cNvPr id="1761" name="Google Shape;1761;p41"/>
          <p:cNvGrpSpPr/>
          <p:nvPr/>
        </p:nvGrpSpPr>
        <p:grpSpPr>
          <a:xfrm>
            <a:off x="96" y="33"/>
            <a:ext cx="9143969" cy="6857928"/>
            <a:chOff x="95" y="25"/>
            <a:chExt cx="9143969" cy="5143446"/>
          </a:xfrm>
        </p:grpSpPr>
        <p:sp>
          <p:nvSpPr>
            <p:cNvPr id="1762" name="Google Shape;1762;p41"/>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3" name="Google Shape;1763;p41"/>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4" name="Google Shape;1764;p41"/>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5" name="Google Shape;1765;p41"/>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6" name="Google Shape;1766;p41"/>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7" name="Google Shape;1767;p41"/>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8" name="Google Shape;1768;p41"/>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9" name="Google Shape;1769;p41"/>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0" name="Google Shape;1770;p41"/>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1" name="Google Shape;1771;p41"/>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2" name="Google Shape;1772;p41"/>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3" name="Google Shape;1773;p41"/>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4" name="Google Shape;1774;p41"/>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5" name="Google Shape;1775;p41"/>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6" name="Google Shape;1776;p41"/>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7" name="Google Shape;1777;p41"/>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8" name="Google Shape;1778;p41"/>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9" name="Google Shape;1779;p41"/>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0" name="Google Shape;1780;p41"/>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1" name="Google Shape;1781;p41"/>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2" name="Google Shape;1782;p41"/>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3" name="Google Shape;1783;p41"/>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4" name="Google Shape;1784;p41"/>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5" name="Google Shape;1785;p41"/>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6" name="Google Shape;1786;p41"/>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787" name="Google Shape;1787;p41"/>
          <p:cNvSpPr/>
          <p:nvPr/>
        </p:nvSpPr>
        <p:spPr>
          <a:xfrm>
            <a:off x="8718051" y="5039734"/>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8" name="Google Shape;1788;p41"/>
          <p:cNvSpPr/>
          <p:nvPr/>
        </p:nvSpPr>
        <p:spPr>
          <a:xfrm>
            <a:off x="5349125" y="6535401"/>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9" name="Google Shape;1789;p41"/>
          <p:cNvSpPr/>
          <p:nvPr/>
        </p:nvSpPr>
        <p:spPr>
          <a:xfrm>
            <a:off x="350200" y="6086818"/>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0" name="Google Shape;1790;p41"/>
          <p:cNvSpPr/>
          <p:nvPr/>
        </p:nvSpPr>
        <p:spPr>
          <a:xfrm>
            <a:off x="7166000" y="641986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1" name="Google Shape;1791;p41"/>
          <p:cNvSpPr/>
          <p:nvPr/>
        </p:nvSpPr>
        <p:spPr>
          <a:xfrm>
            <a:off x="891301" y="789101"/>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2" name="Google Shape;1792;p41"/>
          <p:cNvSpPr/>
          <p:nvPr/>
        </p:nvSpPr>
        <p:spPr>
          <a:xfrm>
            <a:off x="233039" y="30183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793" name="Google Shape;1793;p41"/>
          <p:cNvGrpSpPr/>
          <p:nvPr/>
        </p:nvGrpSpPr>
        <p:grpSpPr>
          <a:xfrm>
            <a:off x="8118813" y="1214851"/>
            <a:ext cx="311900" cy="419600"/>
            <a:chOff x="8571050" y="1873050"/>
            <a:chExt cx="311900" cy="314700"/>
          </a:xfrm>
        </p:grpSpPr>
        <p:sp>
          <p:nvSpPr>
            <p:cNvPr id="1794" name="Google Shape;1794;p41"/>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5" name="Google Shape;1795;p41"/>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6" name="Google Shape;1796;p41"/>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7" name="Google Shape;1797;p41"/>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798" name="Google Shape;1798;p41"/>
          <p:cNvGrpSpPr/>
          <p:nvPr/>
        </p:nvGrpSpPr>
        <p:grpSpPr>
          <a:xfrm>
            <a:off x="8165825" y="6044400"/>
            <a:ext cx="529900" cy="199133"/>
            <a:chOff x="3898800" y="2624300"/>
            <a:chExt cx="529900" cy="149350"/>
          </a:xfrm>
        </p:grpSpPr>
        <p:sp>
          <p:nvSpPr>
            <p:cNvPr id="1799" name="Google Shape;1799;p41"/>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0" name="Google Shape;1800;p41"/>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01" name="Google Shape;1801;p41"/>
          <p:cNvGrpSpPr/>
          <p:nvPr/>
        </p:nvGrpSpPr>
        <p:grpSpPr>
          <a:xfrm rot="3651682">
            <a:off x="96611" y="1623120"/>
            <a:ext cx="453877" cy="202565"/>
            <a:chOff x="3780075" y="2889150"/>
            <a:chExt cx="340425" cy="202575"/>
          </a:xfrm>
        </p:grpSpPr>
        <p:sp>
          <p:nvSpPr>
            <p:cNvPr id="1802" name="Google Shape;1802;p41"/>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3" name="Google Shape;1803;p41"/>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36259005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804"/>
        <p:cNvGrpSpPr/>
        <p:nvPr/>
      </p:nvGrpSpPr>
      <p:grpSpPr>
        <a:xfrm>
          <a:off x="0" y="0"/>
          <a:ext cx="0" cy="0"/>
          <a:chOff x="0" y="0"/>
          <a:chExt cx="0" cy="0"/>
        </a:xfrm>
      </p:grpSpPr>
      <p:grpSp>
        <p:nvGrpSpPr>
          <p:cNvPr id="1805" name="Google Shape;1805;p42"/>
          <p:cNvGrpSpPr/>
          <p:nvPr/>
        </p:nvGrpSpPr>
        <p:grpSpPr>
          <a:xfrm>
            <a:off x="96" y="33"/>
            <a:ext cx="9143969" cy="6857928"/>
            <a:chOff x="95" y="25"/>
            <a:chExt cx="9143969" cy="5143446"/>
          </a:xfrm>
        </p:grpSpPr>
        <p:sp>
          <p:nvSpPr>
            <p:cNvPr id="1806" name="Google Shape;1806;p4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7" name="Google Shape;1807;p4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8" name="Google Shape;1808;p4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9" name="Google Shape;1809;p4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0" name="Google Shape;1810;p4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1" name="Google Shape;1811;p4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2" name="Google Shape;1812;p4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3" name="Google Shape;1813;p4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4" name="Google Shape;1814;p4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5" name="Google Shape;1815;p4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6" name="Google Shape;1816;p4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7" name="Google Shape;1817;p4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8" name="Google Shape;1818;p4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9" name="Google Shape;1819;p4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0" name="Google Shape;1820;p4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1" name="Google Shape;1821;p4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2" name="Google Shape;1822;p4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3" name="Google Shape;1823;p4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4" name="Google Shape;1824;p4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5" name="Google Shape;1825;p4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6" name="Google Shape;1826;p4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7" name="Google Shape;1827;p4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8" name="Google Shape;1828;p4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9" name="Google Shape;1829;p4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0" name="Google Shape;1830;p4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831" name="Google Shape;1831;p42"/>
          <p:cNvSpPr/>
          <p:nvPr/>
        </p:nvSpPr>
        <p:spPr>
          <a:xfrm>
            <a:off x="3965251" y="1277685"/>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2" name="Google Shape;1832;p42"/>
          <p:cNvSpPr/>
          <p:nvPr/>
        </p:nvSpPr>
        <p:spPr>
          <a:xfrm>
            <a:off x="208500" y="3838201"/>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3" name="Google Shape;1833;p42"/>
          <p:cNvSpPr/>
          <p:nvPr/>
        </p:nvSpPr>
        <p:spPr>
          <a:xfrm>
            <a:off x="4673538" y="592806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4" name="Google Shape;1834;p42"/>
          <p:cNvSpPr/>
          <p:nvPr/>
        </p:nvSpPr>
        <p:spPr>
          <a:xfrm>
            <a:off x="353075" y="8862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5" name="Google Shape;1835;p42"/>
          <p:cNvSpPr/>
          <p:nvPr/>
        </p:nvSpPr>
        <p:spPr>
          <a:xfrm>
            <a:off x="8579101" y="20806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6" name="Google Shape;1836;p42"/>
          <p:cNvSpPr/>
          <p:nvPr/>
        </p:nvSpPr>
        <p:spPr>
          <a:xfrm>
            <a:off x="6394939" y="59367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837" name="Google Shape;1837;p42"/>
          <p:cNvGrpSpPr/>
          <p:nvPr/>
        </p:nvGrpSpPr>
        <p:grpSpPr>
          <a:xfrm>
            <a:off x="5220250" y="1924584"/>
            <a:ext cx="311900" cy="419600"/>
            <a:chOff x="8571050" y="1873050"/>
            <a:chExt cx="311900" cy="314700"/>
          </a:xfrm>
        </p:grpSpPr>
        <p:sp>
          <p:nvSpPr>
            <p:cNvPr id="1838" name="Google Shape;1838;p4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9" name="Google Shape;1839;p4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0" name="Google Shape;1840;p4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1" name="Google Shape;1841;p4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42" name="Google Shape;1842;p42"/>
          <p:cNvGrpSpPr/>
          <p:nvPr/>
        </p:nvGrpSpPr>
        <p:grpSpPr>
          <a:xfrm>
            <a:off x="836125" y="5820617"/>
            <a:ext cx="311900" cy="419600"/>
            <a:chOff x="8571050" y="1873050"/>
            <a:chExt cx="311900" cy="314700"/>
          </a:xfrm>
        </p:grpSpPr>
        <p:sp>
          <p:nvSpPr>
            <p:cNvPr id="1843" name="Google Shape;1843;p4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4" name="Google Shape;1844;p4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5" name="Google Shape;1845;p4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6" name="Google Shape;1846;p4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47" name="Google Shape;1847;p42"/>
          <p:cNvGrpSpPr/>
          <p:nvPr/>
        </p:nvGrpSpPr>
        <p:grpSpPr>
          <a:xfrm>
            <a:off x="2029864" y="714018"/>
            <a:ext cx="730975" cy="318033"/>
            <a:chOff x="3798300" y="2287225"/>
            <a:chExt cx="730975" cy="238525"/>
          </a:xfrm>
        </p:grpSpPr>
        <p:sp>
          <p:nvSpPr>
            <p:cNvPr id="1848" name="Google Shape;1848;p42"/>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9" name="Google Shape;1849;p42"/>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50" name="Google Shape;1850;p42"/>
          <p:cNvGrpSpPr/>
          <p:nvPr/>
        </p:nvGrpSpPr>
        <p:grpSpPr>
          <a:xfrm>
            <a:off x="8049200" y="5467467"/>
            <a:ext cx="529900" cy="199133"/>
            <a:chOff x="3898800" y="2624300"/>
            <a:chExt cx="529900" cy="149350"/>
          </a:xfrm>
        </p:grpSpPr>
        <p:sp>
          <p:nvSpPr>
            <p:cNvPr id="1851" name="Google Shape;1851;p42"/>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2" name="Google Shape;1852;p42"/>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660797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856"/>
        <p:cNvGrpSpPr/>
        <p:nvPr/>
      </p:nvGrpSpPr>
      <p:grpSpPr>
        <a:xfrm>
          <a:off x="0" y="0"/>
          <a:ext cx="0" cy="0"/>
          <a:chOff x="0" y="0"/>
          <a:chExt cx="0" cy="0"/>
        </a:xfrm>
      </p:grpSpPr>
    </p:spTree>
    <p:extLst>
      <p:ext uri="{BB962C8B-B14F-4D97-AF65-F5344CB8AC3E}">
        <p14:creationId xmlns:p14="http://schemas.microsoft.com/office/powerpoint/2010/main" val="345312373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857"/>
        <p:cNvGrpSpPr/>
        <p:nvPr/>
      </p:nvGrpSpPr>
      <p:grpSpPr>
        <a:xfrm>
          <a:off x="0" y="0"/>
          <a:ext cx="0" cy="0"/>
          <a:chOff x="0" y="0"/>
          <a:chExt cx="0" cy="0"/>
        </a:xfrm>
      </p:grpSpPr>
      <p:sp>
        <p:nvSpPr>
          <p:cNvPr id="1858" name="Google Shape;1858;p45"/>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2197375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862"/>
        <p:cNvGrpSpPr/>
        <p:nvPr/>
      </p:nvGrpSpPr>
      <p:grpSpPr>
        <a:xfrm>
          <a:off x="0" y="0"/>
          <a:ext cx="0" cy="0"/>
          <a:chOff x="0" y="0"/>
          <a:chExt cx="0" cy="0"/>
        </a:xfrm>
      </p:grpSpPr>
    </p:spTree>
    <p:extLst>
      <p:ext uri="{BB962C8B-B14F-4D97-AF65-F5344CB8AC3E}">
        <p14:creationId xmlns:p14="http://schemas.microsoft.com/office/powerpoint/2010/main" val="1188604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713225" y="872999"/>
            <a:ext cx="50118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41411816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863"/>
        <p:cNvGrpSpPr/>
        <p:nvPr/>
      </p:nvGrpSpPr>
      <p:grpSpPr>
        <a:xfrm>
          <a:off x="0" y="0"/>
          <a:ext cx="0" cy="0"/>
          <a:chOff x="0" y="0"/>
          <a:chExt cx="0" cy="0"/>
        </a:xfrm>
      </p:grpSpPr>
      <p:sp>
        <p:nvSpPr>
          <p:cNvPr id="1864" name="Google Shape;1864;p48"/>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694471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96" y="33"/>
            <a:ext cx="9143969" cy="6857928"/>
            <a:chOff x="95" y="25"/>
            <a:chExt cx="9143969" cy="5143446"/>
          </a:xfrm>
        </p:grpSpPr>
        <p:sp>
          <p:nvSpPr>
            <p:cNvPr id="10" name="Google Shape;10;p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 name="Google Shape;11;p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 name="Google Shape;12;p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 name="Google Shape;13;p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 name="Google Shape;14;p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 name="Google Shape;15;p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5" name="Google Shape;35;p2"/>
          <p:cNvSpPr txBox="1">
            <a:spLocks noGrp="1"/>
          </p:cNvSpPr>
          <p:nvPr>
            <p:ph type="ctrTitle"/>
          </p:nvPr>
        </p:nvSpPr>
        <p:spPr>
          <a:xfrm>
            <a:off x="3001400" y="1623371"/>
            <a:ext cx="5581800" cy="246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050">
                <a:solidFill>
                  <a:srgbClr val="212529"/>
                </a:solidFill>
                <a:latin typeface="Dancing Script"/>
                <a:ea typeface="Dancing Script"/>
                <a:cs typeface="Dancing Script"/>
                <a:sym typeface="Dancing Scrip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36" name="Google Shape;36;p2"/>
          <p:cNvSpPr txBox="1">
            <a:spLocks noGrp="1"/>
          </p:cNvSpPr>
          <p:nvPr>
            <p:ph type="subTitle" idx="1"/>
          </p:nvPr>
        </p:nvSpPr>
        <p:spPr>
          <a:xfrm>
            <a:off x="3666200" y="4690581"/>
            <a:ext cx="4252200" cy="649200"/>
          </a:xfrm>
          <a:prstGeom prst="rect">
            <a:avLst/>
          </a:prstGeom>
          <a:noFill/>
          <a:ln w="19050"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latin typeface="Delius Swash Caps"/>
                <a:ea typeface="Delius Swash Caps"/>
                <a:cs typeface="Delius Swash Caps"/>
                <a:sym typeface="Delius Swash Cap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37" name="Google Shape;37;p2"/>
          <p:cNvSpPr/>
          <p:nvPr/>
        </p:nvSpPr>
        <p:spPr>
          <a:xfrm>
            <a:off x="8675589" y="6277418"/>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8485414" y="14048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5414550" y="821467"/>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497325" y="6049534"/>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74625" y="14048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2989589" y="5268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1800676" y="5787718"/>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4" name="Google Shape;44;p2"/>
          <p:cNvGrpSpPr/>
          <p:nvPr/>
        </p:nvGrpSpPr>
        <p:grpSpPr>
          <a:xfrm>
            <a:off x="5032475" y="6143951"/>
            <a:ext cx="311900" cy="419600"/>
            <a:chOff x="8571050" y="1873050"/>
            <a:chExt cx="311900" cy="314700"/>
          </a:xfrm>
        </p:grpSpPr>
        <p:sp>
          <p:nvSpPr>
            <p:cNvPr id="45" name="Google Shape;45;p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9" name="Google Shape;49;p2"/>
          <p:cNvGrpSpPr/>
          <p:nvPr/>
        </p:nvGrpSpPr>
        <p:grpSpPr>
          <a:xfrm>
            <a:off x="1541185" y="1106312"/>
            <a:ext cx="686239" cy="298569"/>
            <a:chOff x="3798300" y="2287225"/>
            <a:chExt cx="730975" cy="238525"/>
          </a:xfrm>
        </p:grpSpPr>
        <p:sp>
          <p:nvSpPr>
            <p:cNvPr id="50" name="Google Shape;50;p2"/>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2" name="Google Shape;52;p2"/>
          <p:cNvGrpSpPr/>
          <p:nvPr/>
        </p:nvGrpSpPr>
        <p:grpSpPr>
          <a:xfrm>
            <a:off x="7553320" y="5888932"/>
            <a:ext cx="545748" cy="212137"/>
            <a:chOff x="5393300" y="2420750"/>
            <a:chExt cx="581325" cy="169475"/>
          </a:xfrm>
        </p:grpSpPr>
        <p:sp>
          <p:nvSpPr>
            <p:cNvPr id="53" name="Google Shape;53;p2"/>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398597458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5"/>
        <p:cNvGrpSpPr/>
        <p:nvPr/>
      </p:nvGrpSpPr>
      <p:grpSpPr>
        <a:xfrm>
          <a:off x="0" y="0"/>
          <a:ext cx="0" cy="0"/>
          <a:chOff x="0" y="0"/>
          <a:chExt cx="0" cy="0"/>
        </a:xfrm>
      </p:grpSpPr>
      <p:grpSp>
        <p:nvGrpSpPr>
          <p:cNvPr id="56" name="Google Shape;56;p3"/>
          <p:cNvGrpSpPr/>
          <p:nvPr/>
        </p:nvGrpSpPr>
        <p:grpSpPr>
          <a:xfrm>
            <a:off x="96" y="33"/>
            <a:ext cx="9143969" cy="6857928"/>
            <a:chOff x="95" y="25"/>
            <a:chExt cx="9143969" cy="5143446"/>
          </a:xfrm>
        </p:grpSpPr>
        <p:sp>
          <p:nvSpPr>
            <p:cNvPr id="57" name="Google Shape;57;p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 name="Google Shape;79;p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 name="Google Shape;80;p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82" name="Google Shape;82;p3"/>
          <p:cNvSpPr txBox="1">
            <a:spLocks noGrp="1"/>
          </p:cNvSpPr>
          <p:nvPr>
            <p:ph type="title"/>
          </p:nvPr>
        </p:nvSpPr>
        <p:spPr>
          <a:xfrm>
            <a:off x="1170425" y="3376333"/>
            <a:ext cx="3858900" cy="1088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550">
                <a:solidFill>
                  <a:srgbClr val="212529"/>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83" name="Google Shape;83;p3"/>
          <p:cNvSpPr txBox="1">
            <a:spLocks noGrp="1"/>
          </p:cNvSpPr>
          <p:nvPr>
            <p:ph type="title" idx="2" hasCustomPrompt="1"/>
          </p:nvPr>
        </p:nvSpPr>
        <p:spPr>
          <a:xfrm>
            <a:off x="1488725" y="1334575"/>
            <a:ext cx="1255800" cy="15280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4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84" name="Google Shape;84;p3"/>
          <p:cNvSpPr txBox="1">
            <a:spLocks noGrp="1"/>
          </p:cNvSpPr>
          <p:nvPr>
            <p:ph type="subTitle" idx="1"/>
          </p:nvPr>
        </p:nvSpPr>
        <p:spPr>
          <a:xfrm>
            <a:off x="1170425" y="4727533"/>
            <a:ext cx="4266000" cy="7120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5" name="Google Shape;85;p3"/>
          <p:cNvSpPr/>
          <p:nvPr/>
        </p:nvSpPr>
        <p:spPr>
          <a:xfrm flipH="1">
            <a:off x="360424" y="4664901"/>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3"/>
          <p:cNvSpPr/>
          <p:nvPr/>
        </p:nvSpPr>
        <p:spPr>
          <a:xfrm flipH="1">
            <a:off x="5039724" y="6065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3"/>
          <p:cNvSpPr/>
          <p:nvPr/>
        </p:nvSpPr>
        <p:spPr>
          <a:xfrm flipH="1">
            <a:off x="8140473" y="603167"/>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3"/>
          <p:cNvSpPr/>
          <p:nvPr/>
        </p:nvSpPr>
        <p:spPr>
          <a:xfrm flipH="1">
            <a:off x="677773" y="27681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 name="Google Shape;89;p3"/>
          <p:cNvSpPr/>
          <p:nvPr/>
        </p:nvSpPr>
        <p:spPr>
          <a:xfrm flipH="1">
            <a:off x="5370498" y="5792034"/>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 name="Google Shape;90;p3"/>
          <p:cNvSpPr/>
          <p:nvPr/>
        </p:nvSpPr>
        <p:spPr>
          <a:xfrm flipH="1">
            <a:off x="8388249" y="61834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3"/>
          <p:cNvSpPr/>
          <p:nvPr/>
        </p:nvSpPr>
        <p:spPr>
          <a:xfrm flipH="1">
            <a:off x="630174" y="506751"/>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2" name="Google Shape;92;p3"/>
          <p:cNvGrpSpPr/>
          <p:nvPr/>
        </p:nvGrpSpPr>
        <p:grpSpPr>
          <a:xfrm>
            <a:off x="3569448" y="1738318"/>
            <a:ext cx="529900" cy="199133"/>
            <a:chOff x="3898800" y="2624300"/>
            <a:chExt cx="529900" cy="149350"/>
          </a:xfrm>
        </p:grpSpPr>
        <p:sp>
          <p:nvSpPr>
            <p:cNvPr id="93" name="Google Shape;93;p3"/>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3"/>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5" name="Google Shape;95;p3"/>
          <p:cNvGrpSpPr/>
          <p:nvPr/>
        </p:nvGrpSpPr>
        <p:grpSpPr>
          <a:xfrm flipH="1">
            <a:off x="2809211" y="6290901"/>
            <a:ext cx="581325" cy="225967"/>
            <a:chOff x="5393300" y="2420750"/>
            <a:chExt cx="581325" cy="169475"/>
          </a:xfrm>
        </p:grpSpPr>
        <p:sp>
          <p:nvSpPr>
            <p:cNvPr id="96" name="Google Shape;96;p3"/>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3"/>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3083708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8"/>
        <p:cNvGrpSpPr/>
        <p:nvPr/>
      </p:nvGrpSpPr>
      <p:grpSpPr>
        <a:xfrm>
          <a:off x="0" y="0"/>
          <a:ext cx="0" cy="0"/>
          <a:chOff x="0" y="0"/>
          <a:chExt cx="0" cy="0"/>
        </a:xfrm>
      </p:grpSpPr>
      <p:sp>
        <p:nvSpPr>
          <p:cNvPr id="99" name="Google Shape;99;p4"/>
          <p:cNvSpPr txBox="1">
            <a:spLocks noGrp="1"/>
          </p:cNvSpPr>
          <p:nvPr>
            <p:ph type="body" idx="1"/>
          </p:nvPr>
        </p:nvSpPr>
        <p:spPr>
          <a:xfrm>
            <a:off x="891300" y="1634467"/>
            <a:ext cx="7361400" cy="4462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pPr lvl="0"/>
            <a:r>
              <a:rPr lang="en-US"/>
              <a:t>Click to edit Master text styles</a:t>
            </a:r>
          </a:p>
        </p:txBody>
      </p:sp>
      <p:sp>
        <p:nvSpPr>
          <p:cNvPr id="100" name="Google Shape;100;p4"/>
          <p:cNvSpPr txBox="1">
            <a:spLocks noGrp="1"/>
          </p:cNvSpPr>
          <p:nvPr>
            <p:ph type="title"/>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grpSp>
        <p:nvGrpSpPr>
          <p:cNvPr id="101" name="Google Shape;101;p4"/>
          <p:cNvGrpSpPr/>
          <p:nvPr/>
        </p:nvGrpSpPr>
        <p:grpSpPr>
          <a:xfrm>
            <a:off x="96" y="33"/>
            <a:ext cx="9143969" cy="6857928"/>
            <a:chOff x="95" y="25"/>
            <a:chExt cx="9143969" cy="5143446"/>
          </a:xfrm>
        </p:grpSpPr>
        <p:sp>
          <p:nvSpPr>
            <p:cNvPr id="102" name="Google Shape;102;p4"/>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 name="Google Shape;103;p4"/>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4"/>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4"/>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4"/>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4"/>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4"/>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4"/>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4"/>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4"/>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4"/>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4"/>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4"/>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4"/>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4"/>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4"/>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4"/>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4"/>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4"/>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4"/>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4"/>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4"/>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4"/>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4"/>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4"/>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27" name="Google Shape;127;p4"/>
          <p:cNvSpPr/>
          <p:nvPr/>
        </p:nvSpPr>
        <p:spPr>
          <a:xfrm>
            <a:off x="8718051" y="5039734"/>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4"/>
          <p:cNvSpPr/>
          <p:nvPr/>
        </p:nvSpPr>
        <p:spPr>
          <a:xfrm>
            <a:off x="5349125" y="6535401"/>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4"/>
          <p:cNvSpPr/>
          <p:nvPr/>
        </p:nvSpPr>
        <p:spPr>
          <a:xfrm>
            <a:off x="350200" y="6086818"/>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4"/>
          <p:cNvSpPr/>
          <p:nvPr/>
        </p:nvSpPr>
        <p:spPr>
          <a:xfrm>
            <a:off x="7166000" y="641986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4"/>
          <p:cNvSpPr/>
          <p:nvPr/>
        </p:nvSpPr>
        <p:spPr>
          <a:xfrm>
            <a:off x="891301" y="789101"/>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4"/>
          <p:cNvSpPr/>
          <p:nvPr/>
        </p:nvSpPr>
        <p:spPr>
          <a:xfrm>
            <a:off x="233039" y="30183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3" name="Google Shape;133;p4"/>
          <p:cNvGrpSpPr/>
          <p:nvPr/>
        </p:nvGrpSpPr>
        <p:grpSpPr>
          <a:xfrm>
            <a:off x="8118813" y="1214851"/>
            <a:ext cx="311900" cy="419600"/>
            <a:chOff x="8571050" y="1873050"/>
            <a:chExt cx="311900" cy="314700"/>
          </a:xfrm>
        </p:grpSpPr>
        <p:sp>
          <p:nvSpPr>
            <p:cNvPr id="134" name="Google Shape;134;p4"/>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4"/>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4"/>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4"/>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 name="Google Shape;138;p4"/>
          <p:cNvGrpSpPr/>
          <p:nvPr/>
        </p:nvGrpSpPr>
        <p:grpSpPr>
          <a:xfrm>
            <a:off x="8165825" y="6044400"/>
            <a:ext cx="529900" cy="199133"/>
            <a:chOff x="3898800" y="2624300"/>
            <a:chExt cx="529900" cy="149350"/>
          </a:xfrm>
        </p:grpSpPr>
        <p:sp>
          <p:nvSpPr>
            <p:cNvPr id="139" name="Google Shape;139;p4"/>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4"/>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41" name="Google Shape;141;p4"/>
          <p:cNvGrpSpPr/>
          <p:nvPr/>
        </p:nvGrpSpPr>
        <p:grpSpPr>
          <a:xfrm rot="3651682">
            <a:off x="96611" y="1623120"/>
            <a:ext cx="453877" cy="202565"/>
            <a:chOff x="3780075" y="2889150"/>
            <a:chExt cx="340425" cy="202575"/>
          </a:xfrm>
        </p:grpSpPr>
        <p:sp>
          <p:nvSpPr>
            <p:cNvPr id="142" name="Google Shape;142;p4"/>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4"/>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398256094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4"/>
        <p:cNvGrpSpPr/>
        <p:nvPr/>
      </p:nvGrpSpPr>
      <p:grpSpPr>
        <a:xfrm>
          <a:off x="0" y="0"/>
          <a:ext cx="0" cy="0"/>
          <a:chOff x="0" y="0"/>
          <a:chExt cx="0" cy="0"/>
        </a:xfrm>
      </p:grpSpPr>
      <p:grpSp>
        <p:nvGrpSpPr>
          <p:cNvPr id="145" name="Google Shape;145;p5"/>
          <p:cNvGrpSpPr/>
          <p:nvPr/>
        </p:nvGrpSpPr>
        <p:grpSpPr>
          <a:xfrm>
            <a:off x="96" y="33"/>
            <a:ext cx="9143969" cy="6857928"/>
            <a:chOff x="95" y="25"/>
            <a:chExt cx="9143969" cy="5143446"/>
          </a:xfrm>
        </p:grpSpPr>
        <p:sp>
          <p:nvSpPr>
            <p:cNvPr id="146" name="Google Shape;146;p5"/>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5"/>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5"/>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5"/>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5"/>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5"/>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5"/>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5"/>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5"/>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5"/>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5"/>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5"/>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5"/>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5"/>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5"/>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5"/>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5"/>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5"/>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5"/>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5"/>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5"/>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7" name="Google Shape;167;p5"/>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8" name="Google Shape;168;p5"/>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 name="Google Shape;169;p5"/>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 name="Google Shape;170;p5"/>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71" name="Google Shape;171;p5"/>
          <p:cNvSpPr txBox="1">
            <a:spLocks noGrp="1"/>
          </p:cNvSpPr>
          <p:nvPr>
            <p:ph type="title"/>
          </p:nvPr>
        </p:nvSpPr>
        <p:spPr>
          <a:xfrm>
            <a:off x="1307344" y="3472356"/>
            <a:ext cx="2955300" cy="55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172" name="Google Shape;172;p5"/>
          <p:cNvSpPr txBox="1">
            <a:spLocks noGrp="1"/>
          </p:cNvSpPr>
          <p:nvPr>
            <p:ph type="subTitle" idx="1"/>
          </p:nvPr>
        </p:nvSpPr>
        <p:spPr>
          <a:xfrm>
            <a:off x="1307350" y="4199905"/>
            <a:ext cx="2955300" cy="1439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73" name="Google Shape;173;p5"/>
          <p:cNvSpPr txBox="1">
            <a:spLocks noGrp="1"/>
          </p:cNvSpPr>
          <p:nvPr>
            <p:ph type="title" idx="2"/>
          </p:nvPr>
        </p:nvSpPr>
        <p:spPr>
          <a:xfrm>
            <a:off x="4881356" y="3472356"/>
            <a:ext cx="2955300" cy="55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174" name="Google Shape;174;p5"/>
          <p:cNvSpPr txBox="1">
            <a:spLocks noGrp="1"/>
          </p:cNvSpPr>
          <p:nvPr>
            <p:ph type="subTitle" idx="3"/>
          </p:nvPr>
        </p:nvSpPr>
        <p:spPr>
          <a:xfrm>
            <a:off x="4881351" y="4199905"/>
            <a:ext cx="2955300" cy="1439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75" name="Google Shape;175;p5"/>
          <p:cNvSpPr txBox="1">
            <a:spLocks noGrp="1"/>
          </p:cNvSpPr>
          <p:nvPr>
            <p:ph type="title" idx="4"/>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76" name="Google Shape;176;p5"/>
          <p:cNvSpPr/>
          <p:nvPr/>
        </p:nvSpPr>
        <p:spPr>
          <a:xfrm>
            <a:off x="5277926" y="64428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5"/>
          <p:cNvSpPr/>
          <p:nvPr/>
        </p:nvSpPr>
        <p:spPr>
          <a:xfrm>
            <a:off x="2030951" y="64654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5"/>
          <p:cNvSpPr/>
          <p:nvPr/>
        </p:nvSpPr>
        <p:spPr>
          <a:xfrm>
            <a:off x="6922025" y="86716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5"/>
          <p:cNvSpPr/>
          <p:nvPr/>
        </p:nvSpPr>
        <p:spPr>
          <a:xfrm>
            <a:off x="2030950" y="8671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5"/>
          <p:cNvSpPr/>
          <p:nvPr/>
        </p:nvSpPr>
        <p:spPr>
          <a:xfrm>
            <a:off x="8604014" y="28888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 name="Google Shape;181;p5"/>
          <p:cNvSpPr/>
          <p:nvPr/>
        </p:nvSpPr>
        <p:spPr>
          <a:xfrm>
            <a:off x="8064501" y="605093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82" name="Google Shape;182;p5"/>
          <p:cNvGrpSpPr/>
          <p:nvPr/>
        </p:nvGrpSpPr>
        <p:grpSpPr>
          <a:xfrm>
            <a:off x="378089" y="3641252"/>
            <a:ext cx="730975" cy="318033"/>
            <a:chOff x="3798300" y="2287225"/>
            <a:chExt cx="730975" cy="238525"/>
          </a:xfrm>
        </p:grpSpPr>
        <p:sp>
          <p:nvSpPr>
            <p:cNvPr id="183" name="Google Shape;183;p5"/>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5"/>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5" name="Google Shape;185;p5"/>
          <p:cNvGrpSpPr/>
          <p:nvPr/>
        </p:nvGrpSpPr>
        <p:grpSpPr>
          <a:xfrm>
            <a:off x="8064488" y="3548000"/>
            <a:ext cx="529900" cy="199133"/>
            <a:chOff x="3898800" y="2624300"/>
            <a:chExt cx="529900" cy="149350"/>
          </a:xfrm>
        </p:grpSpPr>
        <p:sp>
          <p:nvSpPr>
            <p:cNvPr id="186" name="Google Shape;186;p5"/>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5"/>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1866319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8"/>
        <p:cNvGrpSpPr/>
        <p:nvPr/>
      </p:nvGrpSpPr>
      <p:grpSpPr>
        <a:xfrm>
          <a:off x="0" y="0"/>
          <a:ext cx="0" cy="0"/>
          <a:chOff x="0" y="0"/>
          <a:chExt cx="0" cy="0"/>
        </a:xfrm>
      </p:grpSpPr>
      <p:grpSp>
        <p:nvGrpSpPr>
          <p:cNvPr id="189" name="Google Shape;189;p6"/>
          <p:cNvGrpSpPr/>
          <p:nvPr/>
        </p:nvGrpSpPr>
        <p:grpSpPr>
          <a:xfrm>
            <a:off x="96" y="33"/>
            <a:ext cx="9143969" cy="6857928"/>
            <a:chOff x="95" y="25"/>
            <a:chExt cx="9143969" cy="5143446"/>
          </a:xfrm>
        </p:grpSpPr>
        <p:sp>
          <p:nvSpPr>
            <p:cNvPr id="190" name="Google Shape;190;p6"/>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1" name="Google Shape;191;p6"/>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2" name="Google Shape;192;p6"/>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3" name="Google Shape;193;p6"/>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4" name="Google Shape;194;p6"/>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5" name="Google Shape;195;p6"/>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6" name="Google Shape;196;p6"/>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6"/>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6"/>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6"/>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6"/>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6"/>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6"/>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6"/>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6"/>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5" name="Google Shape;205;p6"/>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6" name="Google Shape;206;p6"/>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6"/>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6"/>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6"/>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6"/>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6"/>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6"/>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6"/>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6"/>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15" name="Google Shape;215;p6"/>
          <p:cNvSpPr txBox="1">
            <a:spLocks noGrp="1"/>
          </p:cNvSpPr>
          <p:nvPr>
            <p:ph type="title"/>
          </p:nvPr>
        </p:nvSpPr>
        <p:spPr>
          <a:xfrm>
            <a:off x="713225" y="718667"/>
            <a:ext cx="77175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216" name="Google Shape;216;p6"/>
          <p:cNvSpPr/>
          <p:nvPr/>
        </p:nvSpPr>
        <p:spPr>
          <a:xfrm>
            <a:off x="4387776" y="6527134"/>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7" name="Google Shape;217;p6"/>
          <p:cNvSpPr/>
          <p:nvPr/>
        </p:nvSpPr>
        <p:spPr>
          <a:xfrm>
            <a:off x="360150" y="11102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8" name="Google Shape;218;p6"/>
          <p:cNvSpPr/>
          <p:nvPr/>
        </p:nvSpPr>
        <p:spPr>
          <a:xfrm>
            <a:off x="368488" y="4986852"/>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9" name="Google Shape;219;p6"/>
          <p:cNvSpPr/>
          <p:nvPr/>
        </p:nvSpPr>
        <p:spPr>
          <a:xfrm>
            <a:off x="8347050" y="971652"/>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0" name="Google Shape;220;p6"/>
          <p:cNvSpPr/>
          <p:nvPr/>
        </p:nvSpPr>
        <p:spPr>
          <a:xfrm>
            <a:off x="6328376" y="5393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1" name="Google Shape;221;p6"/>
          <p:cNvSpPr/>
          <p:nvPr/>
        </p:nvSpPr>
        <p:spPr>
          <a:xfrm>
            <a:off x="125826" y="311673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22" name="Google Shape;222;p6"/>
          <p:cNvGrpSpPr/>
          <p:nvPr/>
        </p:nvGrpSpPr>
        <p:grpSpPr>
          <a:xfrm>
            <a:off x="8632975" y="4567251"/>
            <a:ext cx="311900" cy="419600"/>
            <a:chOff x="8571050" y="1873050"/>
            <a:chExt cx="311900" cy="314700"/>
          </a:xfrm>
        </p:grpSpPr>
        <p:sp>
          <p:nvSpPr>
            <p:cNvPr id="223" name="Google Shape;223;p6"/>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6"/>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6"/>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6"/>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421341569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27"/>
        <p:cNvGrpSpPr/>
        <p:nvPr/>
      </p:nvGrpSpPr>
      <p:grpSpPr>
        <a:xfrm>
          <a:off x="0" y="0"/>
          <a:ext cx="0" cy="0"/>
          <a:chOff x="0" y="0"/>
          <a:chExt cx="0" cy="0"/>
        </a:xfrm>
      </p:grpSpPr>
      <p:grpSp>
        <p:nvGrpSpPr>
          <p:cNvPr id="228" name="Google Shape;228;p7"/>
          <p:cNvGrpSpPr/>
          <p:nvPr/>
        </p:nvGrpSpPr>
        <p:grpSpPr>
          <a:xfrm>
            <a:off x="96" y="33"/>
            <a:ext cx="9143969" cy="6857928"/>
            <a:chOff x="95" y="25"/>
            <a:chExt cx="9143969" cy="5143446"/>
          </a:xfrm>
        </p:grpSpPr>
        <p:sp>
          <p:nvSpPr>
            <p:cNvPr id="229" name="Google Shape;229;p7"/>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7"/>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7"/>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2" name="Google Shape;232;p7"/>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3" name="Google Shape;233;p7"/>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7"/>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7"/>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7"/>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7"/>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7"/>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7"/>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7"/>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7"/>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2" name="Google Shape;242;p7"/>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3" name="Google Shape;243;p7"/>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4" name="Google Shape;244;p7"/>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5" name="Google Shape;245;p7"/>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6" name="Google Shape;246;p7"/>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7"/>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7"/>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7"/>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7"/>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7"/>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7"/>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7"/>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54" name="Google Shape;254;p7"/>
          <p:cNvSpPr txBox="1">
            <a:spLocks noGrp="1"/>
          </p:cNvSpPr>
          <p:nvPr>
            <p:ph type="body" idx="1"/>
          </p:nvPr>
        </p:nvSpPr>
        <p:spPr>
          <a:xfrm>
            <a:off x="1106875" y="2373933"/>
            <a:ext cx="4550700" cy="30084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Char char="●"/>
              <a:defRPr sz="1400"/>
            </a:lvl1pPr>
            <a:lvl2pPr marL="914400" lvl="1" indent="-317500">
              <a:spcBef>
                <a:spcPts val="0"/>
              </a:spcBef>
              <a:spcAft>
                <a:spcPts val="0"/>
              </a:spcAft>
              <a:buSzPts val="1400"/>
              <a:buFont typeface="Anaheim"/>
              <a:buChar char="○"/>
              <a:defRPr sz="1200"/>
            </a:lvl2pPr>
            <a:lvl3pPr marL="1371600" lvl="2" indent="-317500">
              <a:spcBef>
                <a:spcPts val="0"/>
              </a:spcBef>
              <a:spcAft>
                <a:spcPts val="0"/>
              </a:spcAft>
              <a:buSzPts val="1400"/>
              <a:buFont typeface="Anaheim"/>
              <a:buChar char="■"/>
              <a:defRPr sz="1200"/>
            </a:lvl3pPr>
            <a:lvl4pPr marL="1828800" lvl="3" indent="-317500">
              <a:spcBef>
                <a:spcPts val="0"/>
              </a:spcBef>
              <a:spcAft>
                <a:spcPts val="0"/>
              </a:spcAft>
              <a:buSzPts val="1400"/>
              <a:buFont typeface="Anaheim"/>
              <a:buChar char="●"/>
              <a:defRPr sz="1200"/>
            </a:lvl4pPr>
            <a:lvl5pPr marL="2286000" lvl="4" indent="-317500">
              <a:spcBef>
                <a:spcPts val="0"/>
              </a:spcBef>
              <a:spcAft>
                <a:spcPts val="0"/>
              </a:spcAft>
              <a:buSzPts val="1400"/>
              <a:buFont typeface="Anaheim"/>
              <a:buChar char="○"/>
              <a:defRPr sz="1200"/>
            </a:lvl5pPr>
            <a:lvl6pPr marL="2743200" lvl="5" indent="-317500">
              <a:spcBef>
                <a:spcPts val="0"/>
              </a:spcBef>
              <a:spcAft>
                <a:spcPts val="0"/>
              </a:spcAft>
              <a:buSzPts val="1400"/>
              <a:buFont typeface="Anaheim"/>
              <a:buChar char="■"/>
              <a:defRPr sz="1200"/>
            </a:lvl6pPr>
            <a:lvl7pPr marL="3200400" lvl="6" indent="-317500">
              <a:spcBef>
                <a:spcPts val="0"/>
              </a:spcBef>
              <a:spcAft>
                <a:spcPts val="0"/>
              </a:spcAft>
              <a:buSzPts val="1400"/>
              <a:buFont typeface="Anaheim"/>
              <a:buChar char="●"/>
              <a:defRPr sz="1200"/>
            </a:lvl7pPr>
            <a:lvl8pPr marL="3657600" lvl="7" indent="-317500">
              <a:spcBef>
                <a:spcPts val="0"/>
              </a:spcBef>
              <a:spcAft>
                <a:spcPts val="0"/>
              </a:spcAft>
              <a:buSzPts val="1400"/>
              <a:buFont typeface="Anaheim"/>
              <a:buChar char="○"/>
              <a:defRPr sz="1200"/>
            </a:lvl8pPr>
            <a:lvl9pPr marL="4114800" lvl="8" indent="-317500">
              <a:spcBef>
                <a:spcPts val="0"/>
              </a:spcBef>
              <a:spcAft>
                <a:spcPts val="0"/>
              </a:spcAft>
              <a:buSzPts val="1400"/>
              <a:buFont typeface="Anaheim"/>
              <a:buChar char="■"/>
              <a:defRPr sz="1200"/>
            </a:lvl9pPr>
          </a:lstStyle>
          <a:p>
            <a:pPr lvl="0"/>
            <a:r>
              <a:rPr lang="en-US"/>
              <a:t>Click to edit Master text styles</a:t>
            </a:r>
          </a:p>
        </p:txBody>
      </p:sp>
      <p:sp>
        <p:nvSpPr>
          <p:cNvPr id="255" name="Google Shape;255;p7"/>
          <p:cNvSpPr txBox="1">
            <a:spLocks noGrp="1"/>
          </p:cNvSpPr>
          <p:nvPr>
            <p:ph type="title"/>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256" name="Google Shape;256;p7"/>
          <p:cNvSpPr/>
          <p:nvPr/>
        </p:nvSpPr>
        <p:spPr>
          <a:xfrm>
            <a:off x="326076" y="59912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7"/>
          <p:cNvSpPr/>
          <p:nvPr/>
        </p:nvSpPr>
        <p:spPr>
          <a:xfrm>
            <a:off x="7443301" y="64279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7"/>
          <p:cNvSpPr/>
          <p:nvPr/>
        </p:nvSpPr>
        <p:spPr>
          <a:xfrm>
            <a:off x="8040500" y="8439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7"/>
          <p:cNvSpPr/>
          <p:nvPr/>
        </p:nvSpPr>
        <p:spPr>
          <a:xfrm>
            <a:off x="435350" y="21845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7"/>
          <p:cNvSpPr/>
          <p:nvPr/>
        </p:nvSpPr>
        <p:spPr>
          <a:xfrm>
            <a:off x="2924575" y="61439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7"/>
          <p:cNvSpPr/>
          <p:nvPr/>
        </p:nvSpPr>
        <p:spPr>
          <a:xfrm>
            <a:off x="8493876" y="54763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62" name="Google Shape;262;p7"/>
          <p:cNvGrpSpPr/>
          <p:nvPr/>
        </p:nvGrpSpPr>
        <p:grpSpPr>
          <a:xfrm>
            <a:off x="224750" y="3475417"/>
            <a:ext cx="311900" cy="419600"/>
            <a:chOff x="8571050" y="1873050"/>
            <a:chExt cx="311900" cy="314700"/>
          </a:xfrm>
        </p:grpSpPr>
        <p:sp>
          <p:nvSpPr>
            <p:cNvPr id="263" name="Google Shape;263;p7"/>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7"/>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5" name="Google Shape;265;p7"/>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6" name="Google Shape;266;p7"/>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67" name="Google Shape;267;p7"/>
          <p:cNvGrpSpPr/>
          <p:nvPr/>
        </p:nvGrpSpPr>
        <p:grpSpPr>
          <a:xfrm rot="8927671" flipH="1">
            <a:off x="8064758" y="2010669"/>
            <a:ext cx="288970" cy="232463"/>
            <a:chOff x="4177750" y="2899175"/>
            <a:chExt cx="288975" cy="174350"/>
          </a:xfrm>
        </p:grpSpPr>
        <p:sp>
          <p:nvSpPr>
            <p:cNvPr id="268" name="Google Shape;268;p7"/>
            <p:cNvSpPr/>
            <p:nvPr/>
          </p:nvSpPr>
          <p:spPr>
            <a:xfrm>
              <a:off x="4177750" y="2920450"/>
              <a:ext cx="250650" cy="153075"/>
            </a:xfrm>
            <a:custGeom>
              <a:avLst/>
              <a:gdLst/>
              <a:ahLst/>
              <a:cxnLst/>
              <a:rect l="l" t="t" r="r" b="b"/>
              <a:pathLst>
                <a:path w="10026" h="6123" extrusionOk="0">
                  <a:moveTo>
                    <a:pt x="626" y="0"/>
                  </a:moveTo>
                  <a:cubicBezTo>
                    <a:pt x="321" y="0"/>
                    <a:pt x="0" y="351"/>
                    <a:pt x="183" y="718"/>
                  </a:cubicBezTo>
                  <a:cubicBezTo>
                    <a:pt x="1174" y="2864"/>
                    <a:pt x="2361" y="6123"/>
                    <a:pt x="5266" y="6123"/>
                  </a:cubicBezTo>
                  <a:cubicBezTo>
                    <a:pt x="5295" y="6123"/>
                    <a:pt x="5324" y="6122"/>
                    <a:pt x="5354" y="6122"/>
                  </a:cubicBezTo>
                  <a:cubicBezTo>
                    <a:pt x="8289" y="6055"/>
                    <a:pt x="9223" y="2853"/>
                    <a:pt x="9924" y="584"/>
                  </a:cubicBezTo>
                  <a:cubicBezTo>
                    <a:pt x="10026" y="237"/>
                    <a:pt x="9728" y="3"/>
                    <a:pt x="9444" y="3"/>
                  </a:cubicBezTo>
                  <a:cubicBezTo>
                    <a:pt x="9263" y="3"/>
                    <a:pt x="9088" y="97"/>
                    <a:pt x="9023" y="317"/>
                  </a:cubicBezTo>
                  <a:cubicBezTo>
                    <a:pt x="8656" y="1485"/>
                    <a:pt x="8356" y="2686"/>
                    <a:pt x="7689" y="3653"/>
                  </a:cubicBezTo>
                  <a:cubicBezTo>
                    <a:pt x="7122" y="4487"/>
                    <a:pt x="6221" y="5188"/>
                    <a:pt x="5187" y="5188"/>
                  </a:cubicBezTo>
                  <a:cubicBezTo>
                    <a:pt x="2785" y="5121"/>
                    <a:pt x="1785" y="2019"/>
                    <a:pt x="984" y="251"/>
                  </a:cubicBezTo>
                  <a:cubicBezTo>
                    <a:pt x="900" y="73"/>
                    <a:pt x="765"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9" name="Google Shape;269;p7"/>
            <p:cNvSpPr/>
            <p:nvPr/>
          </p:nvSpPr>
          <p:spPr>
            <a:xfrm>
              <a:off x="4342725" y="2899175"/>
              <a:ext cx="124000" cy="79875"/>
            </a:xfrm>
            <a:custGeom>
              <a:avLst/>
              <a:gdLst/>
              <a:ahLst/>
              <a:cxnLst/>
              <a:rect l="l" t="t" r="r" b="b"/>
              <a:pathLst>
                <a:path w="4960" h="3195" extrusionOk="0">
                  <a:moveTo>
                    <a:pt x="2291" y="902"/>
                  </a:moveTo>
                  <a:lnTo>
                    <a:pt x="2291" y="902"/>
                  </a:lnTo>
                  <a:cubicBezTo>
                    <a:pt x="2291" y="902"/>
                    <a:pt x="2302" y="913"/>
                    <a:pt x="2315" y="928"/>
                  </a:cubicBezTo>
                  <a:lnTo>
                    <a:pt x="2315" y="928"/>
                  </a:lnTo>
                  <a:cubicBezTo>
                    <a:pt x="2302" y="923"/>
                    <a:pt x="2291" y="915"/>
                    <a:pt x="2291" y="902"/>
                  </a:cubicBezTo>
                  <a:close/>
                  <a:moveTo>
                    <a:pt x="2391" y="1"/>
                  </a:moveTo>
                  <a:cubicBezTo>
                    <a:pt x="2157" y="1"/>
                    <a:pt x="1924" y="68"/>
                    <a:pt x="1724" y="201"/>
                  </a:cubicBezTo>
                  <a:lnTo>
                    <a:pt x="523" y="835"/>
                  </a:lnTo>
                  <a:cubicBezTo>
                    <a:pt x="1" y="1082"/>
                    <a:pt x="271" y="1736"/>
                    <a:pt x="699" y="1736"/>
                  </a:cubicBezTo>
                  <a:cubicBezTo>
                    <a:pt x="790" y="1736"/>
                    <a:pt x="890" y="1706"/>
                    <a:pt x="990" y="1635"/>
                  </a:cubicBezTo>
                  <a:lnTo>
                    <a:pt x="2024" y="1102"/>
                  </a:lnTo>
                  <a:lnTo>
                    <a:pt x="2257" y="1002"/>
                  </a:lnTo>
                  <a:cubicBezTo>
                    <a:pt x="2276" y="1002"/>
                    <a:pt x="2316" y="981"/>
                    <a:pt x="2341" y="962"/>
                  </a:cubicBezTo>
                  <a:lnTo>
                    <a:pt x="2341" y="962"/>
                  </a:lnTo>
                  <a:cubicBezTo>
                    <a:pt x="2350" y="977"/>
                    <a:pt x="2357" y="991"/>
                    <a:pt x="2357" y="1002"/>
                  </a:cubicBezTo>
                  <a:lnTo>
                    <a:pt x="2558" y="1235"/>
                  </a:lnTo>
                  <a:lnTo>
                    <a:pt x="4125" y="3070"/>
                  </a:lnTo>
                  <a:cubicBezTo>
                    <a:pt x="4209" y="3153"/>
                    <a:pt x="4325" y="3195"/>
                    <a:pt x="4446" y="3195"/>
                  </a:cubicBezTo>
                  <a:cubicBezTo>
                    <a:pt x="4567" y="3195"/>
                    <a:pt x="4692" y="3153"/>
                    <a:pt x="4792" y="3070"/>
                  </a:cubicBezTo>
                  <a:cubicBezTo>
                    <a:pt x="4959" y="2870"/>
                    <a:pt x="4959" y="2569"/>
                    <a:pt x="4792" y="2403"/>
                  </a:cubicBezTo>
                  <a:cubicBezTo>
                    <a:pt x="4192" y="1702"/>
                    <a:pt x="3592" y="1002"/>
                    <a:pt x="2991" y="301"/>
                  </a:cubicBezTo>
                  <a:cubicBezTo>
                    <a:pt x="2858" y="134"/>
                    <a:pt x="2624" y="1"/>
                    <a:pt x="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0" name="Google Shape;270;p7"/>
          <p:cNvGrpSpPr/>
          <p:nvPr/>
        </p:nvGrpSpPr>
        <p:grpSpPr>
          <a:xfrm>
            <a:off x="5510726" y="5617201"/>
            <a:ext cx="581325" cy="225967"/>
            <a:chOff x="5393300" y="2420750"/>
            <a:chExt cx="581325" cy="169475"/>
          </a:xfrm>
        </p:grpSpPr>
        <p:sp>
          <p:nvSpPr>
            <p:cNvPr id="271" name="Google Shape;271;p7"/>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2209046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73"/>
        <p:cNvGrpSpPr/>
        <p:nvPr/>
      </p:nvGrpSpPr>
      <p:grpSpPr>
        <a:xfrm>
          <a:off x="0" y="0"/>
          <a:ext cx="0" cy="0"/>
          <a:chOff x="0" y="0"/>
          <a:chExt cx="0" cy="0"/>
        </a:xfrm>
      </p:grpSpPr>
      <p:sp>
        <p:nvSpPr>
          <p:cNvPr id="274" name="Google Shape;274;p8"/>
          <p:cNvSpPr txBox="1">
            <a:spLocks noGrp="1"/>
          </p:cNvSpPr>
          <p:nvPr>
            <p:ph type="title"/>
          </p:nvPr>
        </p:nvSpPr>
        <p:spPr>
          <a:xfrm>
            <a:off x="974100" y="2570912"/>
            <a:ext cx="7195800" cy="137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750">
                <a:solidFill>
                  <a:srgbClr val="212529"/>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grpSp>
        <p:nvGrpSpPr>
          <p:cNvPr id="275" name="Google Shape;275;p8"/>
          <p:cNvGrpSpPr/>
          <p:nvPr/>
        </p:nvGrpSpPr>
        <p:grpSpPr>
          <a:xfrm>
            <a:off x="96" y="33"/>
            <a:ext cx="9143969" cy="6857928"/>
            <a:chOff x="95" y="25"/>
            <a:chExt cx="9143969" cy="5143446"/>
          </a:xfrm>
        </p:grpSpPr>
        <p:sp>
          <p:nvSpPr>
            <p:cNvPr id="276" name="Google Shape;276;p8"/>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8"/>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8"/>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9" name="Google Shape;279;p8"/>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0" name="Google Shape;280;p8"/>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8"/>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8"/>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8"/>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8"/>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8"/>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8"/>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8"/>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8"/>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9" name="Google Shape;289;p8"/>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0" name="Google Shape;290;p8"/>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1" name="Google Shape;291;p8"/>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2" name="Google Shape;292;p8"/>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3" name="Google Shape;293;p8"/>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01" name="Google Shape;301;p8"/>
          <p:cNvSpPr/>
          <p:nvPr/>
        </p:nvSpPr>
        <p:spPr>
          <a:xfrm>
            <a:off x="2180326" y="666785"/>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983126" y="61464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478575" y="3650301"/>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6728588" y="666801"/>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53075" y="8862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7653576" y="5820634"/>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6077864" y="6186867"/>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08" name="Google Shape;308;p8"/>
          <p:cNvGrpSpPr/>
          <p:nvPr/>
        </p:nvGrpSpPr>
        <p:grpSpPr>
          <a:xfrm>
            <a:off x="8430775" y="4617651"/>
            <a:ext cx="311900" cy="419600"/>
            <a:chOff x="8571050" y="1873050"/>
            <a:chExt cx="311900" cy="314700"/>
          </a:xfrm>
        </p:grpSpPr>
        <p:sp>
          <p:nvSpPr>
            <p:cNvPr id="309" name="Google Shape;309;p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13" name="Google Shape;313;p8"/>
          <p:cNvGrpSpPr/>
          <p:nvPr/>
        </p:nvGrpSpPr>
        <p:grpSpPr>
          <a:xfrm>
            <a:off x="1716850" y="5246984"/>
            <a:ext cx="311900" cy="419600"/>
            <a:chOff x="8571050" y="1873050"/>
            <a:chExt cx="311900" cy="314700"/>
          </a:xfrm>
        </p:grpSpPr>
        <p:sp>
          <p:nvSpPr>
            <p:cNvPr id="314" name="Google Shape;314;p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18" name="Google Shape;318;p8"/>
          <p:cNvGrpSpPr/>
          <p:nvPr/>
        </p:nvGrpSpPr>
        <p:grpSpPr>
          <a:xfrm>
            <a:off x="1091476" y="1820367"/>
            <a:ext cx="730975" cy="318033"/>
            <a:chOff x="3798300" y="2287225"/>
            <a:chExt cx="730975" cy="238525"/>
          </a:xfrm>
        </p:grpSpPr>
        <p:sp>
          <p:nvSpPr>
            <p:cNvPr id="319" name="Google Shape;319;p8"/>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21" name="Google Shape;321;p8"/>
          <p:cNvGrpSpPr/>
          <p:nvPr/>
        </p:nvGrpSpPr>
        <p:grpSpPr>
          <a:xfrm>
            <a:off x="6546075" y="4962767"/>
            <a:ext cx="529900" cy="199133"/>
            <a:chOff x="3898800" y="2624300"/>
            <a:chExt cx="529900" cy="149350"/>
          </a:xfrm>
        </p:grpSpPr>
        <p:sp>
          <p:nvSpPr>
            <p:cNvPr id="322" name="Google Shape;322;p8"/>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334008607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4"/>
        <p:cNvGrpSpPr/>
        <p:nvPr/>
      </p:nvGrpSpPr>
      <p:grpSpPr>
        <a:xfrm>
          <a:off x="0" y="0"/>
          <a:ext cx="0" cy="0"/>
          <a:chOff x="0" y="0"/>
          <a:chExt cx="0" cy="0"/>
        </a:xfrm>
      </p:grpSpPr>
      <p:grpSp>
        <p:nvGrpSpPr>
          <p:cNvPr id="325" name="Google Shape;325;p9"/>
          <p:cNvGrpSpPr/>
          <p:nvPr/>
        </p:nvGrpSpPr>
        <p:grpSpPr>
          <a:xfrm>
            <a:off x="96" y="33"/>
            <a:ext cx="9143969" cy="6857928"/>
            <a:chOff x="95" y="25"/>
            <a:chExt cx="9143969" cy="5143446"/>
          </a:xfrm>
        </p:grpSpPr>
        <p:sp>
          <p:nvSpPr>
            <p:cNvPr id="326" name="Google Shape;326;p9"/>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9"/>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9"/>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9"/>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9"/>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9"/>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9"/>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9"/>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9"/>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9"/>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9"/>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9"/>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9"/>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9"/>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9"/>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9"/>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9"/>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9"/>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9"/>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9"/>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9"/>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9"/>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9"/>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9"/>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9"/>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51" name="Google Shape;351;p9"/>
          <p:cNvSpPr txBox="1">
            <a:spLocks noGrp="1"/>
          </p:cNvSpPr>
          <p:nvPr>
            <p:ph type="body" idx="1"/>
          </p:nvPr>
        </p:nvSpPr>
        <p:spPr>
          <a:xfrm>
            <a:off x="4572000" y="1268200"/>
            <a:ext cx="3858600" cy="4321600"/>
          </a:xfrm>
          <a:prstGeom prst="rect">
            <a:avLst/>
          </a:prstGeom>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marL="457200" lvl="0" indent="-317500">
              <a:spcBef>
                <a:spcPts val="0"/>
              </a:spcBef>
              <a:spcAft>
                <a:spcPts val="0"/>
              </a:spcAft>
              <a:buClr>
                <a:schemeClr val="accent2"/>
              </a:buClr>
              <a:buSzPts val="14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352" name="Google Shape;352;p9"/>
          <p:cNvSpPr txBox="1">
            <a:spLocks noGrp="1"/>
          </p:cNvSpPr>
          <p:nvPr>
            <p:ph type="title"/>
          </p:nvPr>
        </p:nvSpPr>
        <p:spPr>
          <a:xfrm flipH="1">
            <a:off x="799350" y="2026972"/>
            <a:ext cx="2949900" cy="7940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4300"/>
              <a:buNone/>
              <a:defRPr sz="47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353" name="Google Shape;353;p9"/>
          <p:cNvSpPr txBox="1">
            <a:spLocks noGrp="1"/>
          </p:cNvSpPr>
          <p:nvPr>
            <p:ph type="subTitle" idx="2"/>
          </p:nvPr>
        </p:nvSpPr>
        <p:spPr>
          <a:xfrm flipH="1">
            <a:off x="799825" y="3110939"/>
            <a:ext cx="2949900" cy="1852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354" name="Google Shape;354;p9"/>
          <p:cNvSpPr/>
          <p:nvPr/>
        </p:nvSpPr>
        <p:spPr>
          <a:xfrm>
            <a:off x="2180326" y="666785"/>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9"/>
          <p:cNvSpPr/>
          <p:nvPr/>
        </p:nvSpPr>
        <p:spPr>
          <a:xfrm>
            <a:off x="1689363" y="62329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9"/>
          <p:cNvSpPr/>
          <p:nvPr/>
        </p:nvSpPr>
        <p:spPr>
          <a:xfrm>
            <a:off x="231975" y="3853867"/>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7" name="Google Shape;357;p9"/>
          <p:cNvSpPr/>
          <p:nvPr/>
        </p:nvSpPr>
        <p:spPr>
          <a:xfrm>
            <a:off x="8724913" y="2483101"/>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8" name="Google Shape;358;p9"/>
          <p:cNvSpPr/>
          <p:nvPr/>
        </p:nvSpPr>
        <p:spPr>
          <a:xfrm>
            <a:off x="3535475" y="1428934"/>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9"/>
          <p:cNvSpPr/>
          <p:nvPr/>
        </p:nvSpPr>
        <p:spPr>
          <a:xfrm>
            <a:off x="8557801" y="62329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9"/>
          <p:cNvSpPr/>
          <p:nvPr/>
        </p:nvSpPr>
        <p:spPr>
          <a:xfrm>
            <a:off x="5936939" y="60444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61" name="Google Shape;361;p9"/>
          <p:cNvGrpSpPr/>
          <p:nvPr/>
        </p:nvGrpSpPr>
        <p:grpSpPr>
          <a:xfrm>
            <a:off x="2118825" y="5535151"/>
            <a:ext cx="311900" cy="419600"/>
            <a:chOff x="8571050" y="1873050"/>
            <a:chExt cx="311900" cy="314700"/>
          </a:xfrm>
        </p:grpSpPr>
        <p:sp>
          <p:nvSpPr>
            <p:cNvPr id="362" name="Google Shape;362;p9"/>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9"/>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9"/>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9"/>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6" name="Google Shape;366;p9"/>
          <p:cNvGrpSpPr/>
          <p:nvPr/>
        </p:nvGrpSpPr>
        <p:grpSpPr>
          <a:xfrm>
            <a:off x="347726" y="1110901"/>
            <a:ext cx="730975" cy="318033"/>
            <a:chOff x="3798300" y="2287225"/>
            <a:chExt cx="730975" cy="238525"/>
          </a:xfrm>
        </p:grpSpPr>
        <p:sp>
          <p:nvSpPr>
            <p:cNvPr id="367" name="Google Shape;367;p9"/>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8" name="Google Shape;368;p9"/>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9" name="Google Shape;369;p9"/>
          <p:cNvGrpSpPr/>
          <p:nvPr/>
        </p:nvGrpSpPr>
        <p:grpSpPr>
          <a:xfrm>
            <a:off x="6077875" y="614467"/>
            <a:ext cx="529900" cy="199133"/>
            <a:chOff x="3898800" y="2624300"/>
            <a:chExt cx="529900" cy="149350"/>
          </a:xfrm>
        </p:grpSpPr>
        <p:sp>
          <p:nvSpPr>
            <p:cNvPr id="370" name="Google Shape;370;p9"/>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9"/>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0221395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72"/>
        <p:cNvGrpSpPr/>
        <p:nvPr/>
      </p:nvGrpSpPr>
      <p:grpSpPr>
        <a:xfrm>
          <a:off x="0" y="0"/>
          <a:ext cx="0" cy="0"/>
          <a:chOff x="0" y="0"/>
          <a:chExt cx="0" cy="0"/>
        </a:xfrm>
      </p:grpSpPr>
      <p:sp>
        <p:nvSpPr>
          <p:cNvPr id="373" name="Google Shape;373;p10"/>
          <p:cNvSpPr txBox="1">
            <a:spLocks noGrp="1"/>
          </p:cNvSpPr>
          <p:nvPr>
            <p:ph type="body" idx="1"/>
          </p:nvPr>
        </p:nvSpPr>
        <p:spPr>
          <a:xfrm>
            <a:off x="1043150" y="580733"/>
            <a:ext cx="2332800" cy="33060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4100">
                <a:latin typeface="Dancing Script"/>
                <a:ea typeface="Dancing Script"/>
                <a:cs typeface="Dancing Script"/>
                <a:sym typeface="Dancing Script"/>
              </a:defRPr>
            </a:lvl1pPr>
          </a:lstStyle>
          <a:p>
            <a:pPr lvl="0"/>
            <a:r>
              <a:rPr lang="en-US"/>
              <a:t>Click to edit Master text styles</a:t>
            </a:r>
          </a:p>
        </p:txBody>
      </p:sp>
      <p:sp>
        <p:nvSpPr>
          <p:cNvPr id="374" name="Google Shape;374;p10"/>
          <p:cNvSpPr/>
          <p:nvPr/>
        </p:nvSpPr>
        <p:spPr>
          <a:xfrm>
            <a:off x="7238276" y="1671434"/>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10"/>
          <p:cNvSpPr/>
          <p:nvPr/>
        </p:nvSpPr>
        <p:spPr>
          <a:xfrm>
            <a:off x="8765601" y="48952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10"/>
          <p:cNvSpPr/>
          <p:nvPr/>
        </p:nvSpPr>
        <p:spPr>
          <a:xfrm>
            <a:off x="3877275" y="33718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7" name="Google Shape;377;p10"/>
          <p:cNvSpPr/>
          <p:nvPr/>
        </p:nvSpPr>
        <p:spPr>
          <a:xfrm>
            <a:off x="376500" y="1700567"/>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8" name="Google Shape;378;p10"/>
          <p:cNvSpPr/>
          <p:nvPr/>
        </p:nvSpPr>
        <p:spPr>
          <a:xfrm>
            <a:off x="5109563" y="570551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9" name="Google Shape;379;p10"/>
          <p:cNvSpPr/>
          <p:nvPr/>
        </p:nvSpPr>
        <p:spPr>
          <a:xfrm>
            <a:off x="5363101" y="3813151"/>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0" name="Google Shape;380;p10"/>
          <p:cNvSpPr/>
          <p:nvPr/>
        </p:nvSpPr>
        <p:spPr>
          <a:xfrm>
            <a:off x="3760114" y="92773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1" name="Google Shape;381;p10"/>
          <p:cNvSpPr/>
          <p:nvPr/>
        </p:nvSpPr>
        <p:spPr>
          <a:xfrm>
            <a:off x="1637489" y="6186951"/>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10"/>
          <p:cNvGrpSpPr/>
          <p:nvPr/>
        </p:nvGrpSpPr>
        <p:grpSpPr>
          <a:xfrm>
            <a:off x="256000" y="3657067"/>
            <a:ext cx="311900" cy="419600"/>
            <a:chOff x="8571050" y="1873050"/>
            <a:chExt cx="311900" cy="314700"/>
          </a:xfrm>
        </p:grpSpPr>
        <p:sp>
          <p:nvSpPr>
            <p:cNvPr id="383" name="Google Shape;383;p10"/>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10"/>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10"/>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10"/>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87" name="Google Shape;387;p10"/>
          <p:cNvGrpSpPr/>
          <p:nvPr/>
        </p:nvGrpSpPr>
        <p:grpSpPr>
          <a:xfrm flipH="1">
            <a:off x="1503200" y="5239700"/>
            <a:ext cx="529900" cy="199133"/>
            <a:chOff x="3898800" y="2624300"/>
            <a:chExt cx="529900" cy="149350"/>
          </a:xfrm>
        </p:grpSpPr>
        <p:sp>
          <p:nvSpPr>
            <p:cNvPr id="388" name="Google Shape;388;p10"/>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10"/>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90" name="Google Shape;390;p10"/>
          <p:cNvGrpSpPr/>
          <p:nvPr/>
        </p:nvGrpSpPr>
        <p:grpSpPr>
          <a:xfrm>
            <a:off x="7053975" y="476685"/>
            <a:ext cx="581325" cy="225967"/>
            <a:chOff x="5393300" y="2420750"/>
            <a:chExt cx="581325" cy="169475"/>
          </a:xfrm>
        </p:grpSpPr>
        <p:sp>
          <p:nvSpPr>
            <p:cNvPr id="391" name="Google Shape;391;p10"/>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10"/>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97352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9"/>
        <p:cNvGrpSpPr/>
        <p:nvPr/>
      </p:nvGrpSpPr>
      <p:grpSpPr>
        <a:xfrm>
          <a:off x="0" y="0"/>
          <a:ext cx="0" cy="0"/>
          <a:chOff x="0" y="0"/>
          <a:chExt cx="0" cy="0"/>
        </a:xfrm>
      </p:grpSpPr>
      <p:sp>
        <p:nvSpPr>
          <p:cNvPr id="30" name="Google Shape;30;p9"/>
          <p:cNvSpPr txBox="1">
            <a:spLocks noGrp="1"/>
          </p:cNvSpPr>
          <p:nvPr>
            <p:ph type="body" idx="1"/>
          </p:nvPr>
        </p:nvSpPr>
        <p:spPr>
          <a:xfrm>
            <a:off x="1152375" y="2852533"/>
            <a:ext cx="4275900" cy="17116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482400"/>
              </a:buClr>
              <a:buSzPts val="800"/>
              <a:buFont typeface="Nunito Light"/>
              <a:buChar char="●"/>
              <a:defRPr sz="1400"/>
            </a:lvl1pPr>
            <a:lvl2pPr marL="914400" lvl="1" indent="-304800" rtl="0">
              <a:spcBef>
                <a:spcPts val="1600"/>
              </a:spcBef>
              <a:spcAft>
                <a:spcPts val="0"/>
              </a:spcAft>
              <a:buClr>
                <a:srgbClr val="482400"/>
              </a:buClr>
              <a:buSzPts val="1200"/>
              <a:buFont typeface="Nunito Light"/>
              <a:buChar char="○"/>
              <a:defRPr sz="1200"/>
            </a:lvl2pPr>
            <a:lvl3pPr marL="1371600" lvl="2" indent="-304800" rtl="0">
              <a:spcBef>
                <a:spcPts val="1600"/>
              </a:spcBef>
              <a:spcAft>
                <a:spcPts val="0"/>
              </a:spcAft>
              <a:buClr>
                <a:srgbClr val="482400"/>
              </a:buClr>
              <a:buSzPts val="1200"/>
              <a:buFont typeface="Nunito Light"/>
              <a:buChar char="■"/>
              <a:defRPr sz="1200"/>
            </a:lvl3pPr>
            <a:lvl4pPr marL="1828800" lvl="3" indent="-304800" rtl="0">
              <a:spcBef>
                <a:spcPts val="1600"/>
              </a:spcBef>
              <a:spcAft>
                <a:spcPts val="0"/>
              </a:spcAft>
              <a:buClr>
                <a:srgbClr val="482400"/>
              </a:buClr>
              <a:buSzPts val="1200"/>
              <a:buFont typeface="Nunito Light"/>
              <a:buChar char="●"/>
              <a:defRPr sz="1200"/>
            </a:lvl4pPr>
            <a:lvl5pPr marL="2286000" lvl="4" indent="-304800" rtl="0">
              <a:spcBef>
                <a:spcPts val="1600"/>
              </a:spcBef>
              <a:spcAft>
                <a:spcPts val="0"/>
              </a:spcAft>
              <a:buClr>
                <a:srgbClr val="482400"/>
              </a:buClr>
              <a:buSzPts val="1200"/>
              <a:buFont typeface="Nunito Light"/>
              <a:buChar char="○"/>
              <a:defRPr sz="1200"/>
            </a:lvl5pPr>
            <a:lvl6pPr marL="2743200" lvl="5" indent="-304800" rtl="0">
              <a:spcBef>
                <a:spcPts val="1600"/>
              </a:spcBef>
              <a:spcAft>
                <a:spcPts val="0"/>
              </a:spcAft>
              <a:buClr>
                <a:srgbClr val="482400"/>
              </a:buClr>
              <a:buSzPts val="1200"/>
              <a:buFont typeface="Nunito Light"/>
              <a:buChar char="■"/>
              <a:defRPr sz="1200"/>
            </a:lvl6pPr>
            <a:lvl7pPr marL="3200400" lvl="6" indent="-304800" rtl="0">
              <a:spcBef>
                <a:spcPts val="1600"/>
              </a:spcBef>
              <a:spcAft>
                <a:spcPts val="0"/>
              </a:spcAft>
              <a:buClr>
                <a:srgbClr val="482400"/>
              </a:buClr>
              <a:buSzPts val="1200"/>
              <a:buFont typeface="Nunito Light"/>
              <a:buChar char="●"/>
              <a:defRPr sz="1200"/>
            </a:lvl7pPr>
            <a:lvl8pPr marL="3657600" lvl="7" indent="-304800" rtl="0">
              <a:spcBef>
                <a:spcPts val="1600"/>
              </a:spcBef>
              <a:spcAft>
                <a:spcPts val="0"/>
              </a:spcAft>
              <a:buClr>
                <a:srgbClr val="482400"/>
              </a:buClr>
              <a:buSzPts val="1200"/>
              <a:buFont typeface="Nunito Light"/>
              <a:buChar char="○"/>
              <a:defRPr sz="1200"/>
            </a:lvl8pPr>
            <a:lvl9pPr marL="4114800" lvl="8" indent="-304800" rtl="0">
              <a:spcBef>
                <a:spcPts val="1600"/>
              </a:spcBef>
              <a:spcAft>
                <a:spcPts val="1600"/>
              </a:spcAft>
              <a:buClr>
                <a:srgbClr val="482400"/>
              </a:buClr>
              <a:buSzPts val="1200"/>
              <a:buFont typeface="Nunito Light"/>
              <a:buChar char="■"/>
              <a:defRPr sz="1200"/>
            </a:lvl9pPr>
          </a:lstStyle>
          <a:p>
            <a:pPr lvl="0"/>
            <a:r>
              <a:rPr lang="en-US"/>
              <a:t>Click to edit Master text styles</a:t>
            </a:r>
          </a:p>
        </p:txBody>
      </p:sp>
      <p:sp>
        <p:nvSpPr>
          <p:cNvPr id="31" name="Google Shape;31;p9"/>
          <p:cNvSpPr txBox="1">
            <a:spLocks noGrp="1"/>
          </p:cNvSpPr>
          <p:nvPr>
            <p:ph type="title"/>
          </p:nvPr>
        </p:nvSpPr>
        <p:spPr>
          <a:xfrm>
            <a:off x="1152375" y="2088933"/>
            <a:ext cx="42759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79206424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93"/>
        <p:cNvGrpSpPr/>
        <p:nvPr/>
      </p:nvGrpSpPr>
      <p:grpSpPr>
        <a:xfrm>
          <a:off x="0" y="0"/>
          <a:ext cx="0" cy="0"/>
          <a:chOff x="0" y="0"/>
          <a:chExt cx="0" cy="0"/>
        </a:xfrm>
      </p:grpSpPr>
      <p:sp>
        <p:nvSpPr>
          <p:cNvPr id="394" name="Google Shape;394;p11"/>
          <p:cNvSpPr txBox="1">
            <a:spLocks noGrp="1"/>
          </p:cNvSpPr>
          <p:nvPr>
            <p:ph type="title" hasCustomPrompt="1"/>
          </p:nvPr>
        </p:nvSpPr>
        <p:spPr>
          <a:xfrm>
            <a:off x="1353150" y="1773833"/>
            <a:ext cx="6437700" cy="23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95" name="Google Shape;395;p11"/>
          <p:cNvSpPr txBox="1">
            <a:spLocks noGrp="1"/>
          </p:cNvSpPr>
          <p:nvPr>
            <p:ph type="body" idx="1"/>
          </p:nvPr>
        </p:nvSpPr>
        <p:spPr>
          <a:xfrm>
            <a:off x="2032950" y="4270200"/>
            <a:ext cx="5078100" cy="580000"/>
          </a:xfrm>
          <a:prstGeom prst="rect">
            <a:avLst/>
          </a:prstGeom>
          <a:ln w="9525" cap="flat" cmpd="sng">
            <a:solidFill>
              <a:schemeClr val="dk1"/>
            </a:solidFill>
            <a:prstDash val="lgDash"/>
            <a:round/>
            <a:headEnd type="none" w="sm" len="sm"/>
            <a:tailEnd type="none" w="sm" len="sm"/>
          </a:ln>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6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pPr lvl="0"/>
            <a:r>
              <a:rPr lang="en-US"/>
              <a:t>Click to edit Master text styles</a:t>
            </a:r>
          </a:p>
        </p:txBody>
      </p:sp>
      <p:grpSp>
        <p:nvGrpSpPr>
          <p:cNvPr id="396" name="Google Shape;396;p11"/>
          <p:cNvGrpSpPr/>
          <p:nvPr/>
        </p:nvGrpSpPr>
        <p:grpSpPr>
          <a:xfrm>
            <a:off x="96" y="33"/>
            <a:ext cx="9143969" cy="6857928"/>
            <a:chOff x="95" y="25"/>
            <a:chExt cx="9143969" cy="5143446"/>
          </a:xfrm>
        </p:grpSpPr>
        <p:sp>
          <p:nvSpPr>
            <p:cNvPr id="397" name="Google Shape;397;p11"/>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11"/>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11"/>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11"/>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11"/>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11"/>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11"/>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11"/>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11"/>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11"/>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11"/>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11"/>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11"/>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11"/>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11"/>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11"/>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11"/>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11"/>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11"/>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11"/>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11"/>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11"/>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11"/>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11"/>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11"/>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422" name="Google Shape;422;p11"/>
          <p:cNvSpPr/>
          <p:nvPr/>
        </p:nvSpPr>
        <p:spPr>
          <a:xfrm>
            <a:off x="2873851" y="842718"/>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11"/>
          <p:cNvSpPr/>
          <p:nvPr/>
        </p:nvSpPr>
        <p:spPr>
          <a:xfrm>
            <a:off x="3311926" y="61439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11"/>
          <p:cNvSpPr/>
          <p:nvPr/>
        </p:nvSpPr>
        <p:spPr>
          <a:xfrm>
            <a:off x="478575" y="3650301"/>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11"/>
          <p:cNvSpPr/>
          <p:nvPr/>
        </p:nvSpPr>
        <p:spPr>
          <a:xfrm>
            <a:off x="7985113" y="326596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11"/>
          <p:cNvSpPr/>
          <p:nvPr/>
        </p:nvSpPr>
        <p:spPr>
          <a:xfrm>
            <a:off x="353075" y="8862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11"/>
          <p:cNvSpPr/>
          <p:nvPr/>
        </p:nvSpPr>
        <p:spPr>
          <a:xfrm>
            <a:off x="7653576" y="5820634"/>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11"/>
          <p:cNvSpPr/>
          <p:nvPr/>
        </p:nvSpPr>
        <p:spPr>
          <a:xfrm>
            <a:off x="5784289" y="59367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29" name="Google Shape;429;p11"/>
          <p:cNvGrpSpPr/>
          <p:nvPr/>
        </p:nvGrpSpPr>
        <p:grpSpPr>
          <a:xfrm>
            <a:off x="8430775" y="4617651"/>
            <a:ext cx="311900" cy="419600"/>
            <a:chOff x="8571050" y="1873050"/>
            <a:chExt cx="311900" cy="314700"/>
          </a:xfrm>
        </p:grpSpPr>
        <p:sp>
          <p:nvSpPr>
            <p:cNvPr id="430" name="Google Shape;430;p11"/>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11"/>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11"/>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11"/>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34" name="Google Shape;434;p11"/>
          <p:cNvGrpSpPr/>
          <p:nvPr/>
        </p:nvGrpSpPr>
        <p:grpSpPr>
          <a:xfrm>
            <a:off x="1669875" y="5724351"/>
            <a:ext cx="311900" cy="419600"/>
            <a:chOff x="8571050" y="1873050"/>
            <a:chExt cx="311900" cy="314700"/>
          </a:xfrm>
        </p:grpSpPr>
        <p:sp>
          <p:nvSpPr>
            <p:cNvPr id="435" name="Google Shape;435;p11"/>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11"/>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11"/>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11"/>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39" name="Google Shape;439;p11"/>
          <p:cNvGrpSpPr/>
          <p:nvPr/>
        </p:nvGrpSpPr>
        <p:grpSpPr>
          <a:xfrm>
            <a:off x="1091476" y="1820367"/>
            <a:ext cx="730975" cy="318033"/>
            <a:chOff x="3798300" y="2287225"/>
            <a:chExt cx="730975" cy="238525"/>
          </a:xfrm>
        </p:grpSpPr>
        <p:sp>
          <p:nvSpPr>
            <p:cNvPr id="440" name="Google Shape;440;p11"/>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11"/>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42" name="Google Shape;442;p11"/>
          <p:cNvGrpSpPr/>
          <p:nvPr/>
        </p:nvGrpSpPr>
        <p:grpSpPr>
          <a:xfrm>
            <a:off x="6399800" y="643584"/>
            <a:ext cx="529900" cy="199133"/>
            <a:chOff x="3898800" y="2624300"/>
            <a:chExt cx="529900" cy="149350"/>
          </a:xfrm>
        </p:grpSpPr>
        <p:sp>
          <p:nvSpPr>
            <p:cNvPr id="443" name="Google Shape;443;p11"/>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11"/>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30236711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5"/>
        <p:cNvGrpSpPr/>
        <p:nvPr/>
      </p:nvGrpSpPr>
      <p:grpSpPr>
        <a:xfrm>
          <a:off x="0" y="0"/>
          <a:ext cx="0" cy="0"/>
          <a:chOff x="0" y="0"/>
          <a:chExt cx="0" cy="0"/>
        </a:xfrm>
      </p:grpSpPr>
    </p:spTree>
    <p:extLst>
      <p:ext uri="{BB962C8B-B14F-4D97-AF65-F5344CB8AC3E}">
        <p14:creationId xmlns:p14="http://schemas.microsoft.com/office/powerpoint/2010/main" val="264006357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46"/>
        <p:cNvGrpSpPr/>
        <p:nvPr/>
      </p:nvGrpSpPr>
      <p:grpSpPr>
        <a:xfrm>
          <a:off x="0" y="0"/>
          <a:ext cx="0" cy="0"/>
          <a:chOff x="0" y="0"/>
          <a:chExt cx="0" cy="0"/>
        </a:xfrm>
      </p:grpSpPr>
      <p:grpSp>
        <p:nvGrpSpPr>
          <p:cNvPr id="447" name="Google Shape;447;p13"/>
          <p:cNvGrpSpPr/>
          <p:nvPr/>
        </p:nvGrpSpPr>
        <p:grpSpPr>
          <a:xfrm>
            <a:off x="96" y="33"/>
            <a:ext cx="9143969" cy="6857928"/>
            <a:chOff x="95" y="25"/>
            <a:chExt cx="9143969" cy="5143446"/>
          </a:xfrm>
        </p:grpSpPr>
        <p:sp>
          <p:nvSpPr>
            <p:cNvPr id="448" name="Google Shape;448;p1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1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1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1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2" name="Google Shape;452;p1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3" name="Google Shape;453;p1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1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1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1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7" name="Google Shape;457;p1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8" name="Google Shape;458;p1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9" name="Google Shape;459;p1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0" name="Google Shape;460;p1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1" name="Google Shape;461;p1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2" name="Google Shape;462;p1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3" name="Google Shape;463;p1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4" name="Google Shape;464;p1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473" name="Google Shape;473;p13"/>
          <p:cNvSpPr txBox="1">
            <a:spLocks noGrp="1"/>
          </p:cNvSpPr>
          <p:nvPr>
            <p:ph type="title"/>
          </p:nvPr>
        </p:nvSpPr>
        <p:spPr>
          <a:xfrm>
            <a:off x="713225" y="718667"/>
            <a:ext cx="7717500" cy="592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300"/>
              <a:buNone/>
              <a:defRPr sz="4300"/>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r>
              <a:rPr lang="en-US"/>
              <a:t>Click to edit Master title style</a:t>
            </a:r>
            <a:endParaRPr/>
          </a:p>
        </p:txBody>
      </p:sp>
      <p:sp>
        <p:nvSpPr>
          <p:cNvPr id="474" name="Google Shape;474;p13"/>
          <p:cNvSpPr txBox="1">
            <a:spLocks noGrp="1"/>
          </p:cNvSpPr>
          <p:nvPr>
            <p:ph type="title" idx="2"/>
          </p:nvPr>
        </p:nvSpPr>
        <p:spPr>
          <a:xfrm>
            <a:off x="2172613" y="2330444"/>
            <a:ext cx="2148600" cy="554000"/>
          </a:xfrm>
          <a:prstGeom prst="rect">
            <a:avLst/>
          </a:prstGeom>
        </p:spPr>
        <p:txBody>
          <a:bodyPr spcFirstLastPara="1" wrap="square" lIns="91425" tIns="91425" rIns="91425" bIns="91425" anchor="ctr" anchorCtr="0">
            <a:noAutofit/>
          </a:bodyPr>
          <a:lstStyle>
            <a:lvl1pPr lvl="0">
              <a:spcBef>
                <a:spcPts val="0"/>
              </a:spcBef>
              <a:spcAft>
                <a:spcPts val="0"/>
              </a:spcAft>
              <a:buSzPts val="4300"/>
              <a:buNone/>
              <a:defRPr sz="3100" b="1">
                <a:highlight>
                  <a:schemeClr val="dk2"/>
                </a:highlight>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r>
              <a:rPr lang="en-US"/>
              <a:t>Click to edit Master title style</a:t>
            </a:r>
            <a:endParaRPr/>
          </a:p>
        </p:txBody>
      </p:sp>
      <p:sp>
        <p:nvSpPr>
          <p:cNvPr id="475" name="Google Shape;475;p13"/>
          <p:cNvSpPr txBox="1">
            <a:spLocks noGrp="1"/>
          </p:cNvSpPr>
          <p:nvPr>
            <p:ph type="subTitle" idx="1"/>
          </p:nvPr>
        </p:nvSpPr>
        <p:spPr>
          <a:xfrm>
            <a:off x="2172625" y="2943944"/>
            <a:ext cx="2223300" cy="7852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476" name="Google Shape;476;p13"/>
          <p:cNvSpPr txBox="1">
            <a:spLocks noGrp="1"/>
          </p:cNvSpPr>
          <p:nvPr>
            <p:ph type="title" idx="3" hasCustomPrompt="1"/>
          </p:nvPr>
        </p:nvSpPr>
        <p:spPr>
          <a:xfrm>
            <a:off x="1132240" y="2401776"/>
            <a:ext cx="839700" cy="107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77" name="Google Shape;477;p13"/>
          <p:cNvSpPr txBox="1">
            <a:spLocks noGrp="1"/>
          </p:cNvSpPr>
          <p:nvPr>
            <p:ph type="title" idx="4"/>
          </p:nvPr>
        </p:nvSpPr>
        <p:spPr>
          <a:xfrm>
            <a:off x="5870188" y="2330444"/>
            <a:ext cx="2148600" cy="5540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478" name="Google Shape;478;p13"/>
          <p:cNvSpPr txBox="1">
            <a:spLocks noGrp="1"/>
          </p:cNvSpPr>
          <p:nvPr>
            <p:ph type="subTitle" idx="5"/>
          </p:nvPr>
        </p:nvSpPr>
        <p:spPr>
          <a:xfrm>
            <a:off x="5870200" y="2943944"/>
            <a:ext cx="2223300" cy="785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79" name="Google Shape;479;p13"/>
          <p:cNvSpPr txBox="1">
            <a:spLocks noGrp="1"/>
          </p:cNvSpPr>
          <p:nvPr>
            <p:ph type="title" idx="6" hasCustomPrompt="1"/>
          </p:nvPr>
        </p:nvSpPr>
        <p:spPr>
          <a:xfrm>
            <a:off x="4842281" y="2401776"/>
            <a:ext cx="839700" cy="107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0" name="Google Shape;480;p13"/>
          <p:cNvSpPr txBox="1">
            <a:spLocks noGrp="1"/>
          </p:cNvSpPr>
          <p:nvPr>
            <p:ph type="title" idx="7"/>
          </p:nvPr>
        </p:nvSpPr>
        <p:spPr>
          <a:xfrm>
            <a:off x="2172613" y="4238111"/>
            <a:ext cx="2148600" cy="5540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481" name="Google Shape;481;p13"/>
          <p:cNvSpPr txBox="1">
            <a:spLocks noGrp="1"/>
          </p:cNvSpPr>
          <p:nvPr>
            <p:ph type="subTitle" idx="8"/>
          </p:nvPr>
        </p:nvSpPr>
        <p:spPr>
          <a:xfrm>
            <a:off x="2172625" y="4851611"/>
            <a:ext cx="2223300" cy="785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82" name="Google Shape;482;p13"/>
          <p:cNvSpPr txBox="1">
            <a:spLocks noGrp="1"/>
          </p:cNvSpPr>
          <p:nvPr>
            <p:ph type="title" idx="9" hasCustomPrompt="1"/>
          </p:nvPr>
        </p:nvSpPr>
        <p:spPr>
          <a:xfrm>
            <a:off x="1132240" y="4287092"/>
            <a:ext cx="839700" cy="107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3" name="Google Shape;483;p13"/>
          <p:cNvSpPr txBox="1">
            <a:spLocks noGrp="1"/>
          </p:cNvSpPr>
          <p:nvPr>
            <p:ph type="title" idx="13"/>
          </p:nvPr>
        </p:nvSpPr>
        <p:spPr>
          <a:xfrm>
            <a:off x="5870188" y="4238111"/>
            <a:ext cx="2148600" cy="5540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484" name="Google Shape;484;p13"/>
          <p:cNvSpPr txBox="1">
            <a:spLocks noGrp="1"/>
          </p:cNvSpPr>
          <p:nvPr>
            <p:ph type="subTitle" idx="14"/>
          </p:nvPr>
        </p:nvSpPr>
        <p:spPr>
          <a:xfrm>
            <a:off x="5870200" y="4851611"/>
            <a:ext cx="2223300" cy="785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85" name="Google Shape;485;p13"/>
          <p:cNvSpPr txBox="1">
            <a:spLocks noGrp="1"/>
          </p:cNvSpPr>
          <p:nvPr>
            <p:ph type="title" idx="15" hasCustomPrompt="1"/>
          </p:nvPr>
        </p:nvSpPr>
        <p:spPr>
          <a:xfrm>
            <a:off x="4842281" y="4287092"/>
            <a:ext cx="839700" cy="107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6" name="Google Shape;486;p13"/>
          <p:cNvSpPr/>
          <p:nvPr/>
        </p:nvSpPr>
        <p:spPr>
          <a:xfrm>
            <a:off x="4857501" y="64018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3"/>
          <p:cNvSpPr/>
          <p:nvPr/>
        </p:nvSpPr>
        <p:spPr>
          <a:xfrm>
            <a:off x="1055051" y="62944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3"/>
          <p:cNvSpPr/>
          <p:nvPr/>
        </p:nvSpPr>
        <p:spPr>
          <a:xfrm>
            <a:off x="2248825" y="1045267"/>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3"/>
          <p:cNvSpPr/>
          <p:nvPr/>
        </p:nvSpPr>
        <p:spPr>
          <a:xfrm>
            <a:off x="368488" y="4428752"/>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3"/>
          <p:cNvSpPr/>
          <p:nvPr/>
        </p:nvSpPr>
        <p:spPr>
          <a:xfrm>
            <a:off x="8261475" y="1159552"/>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3"/>
          <p:cNvSpPr/>
          <p:nvPr/>
        </p:nvSpPr>
        <p:spPr>
          <a:xfrm>
            <a:off x="7064301" y="7186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3"/>
          <p:cNvSpPr/>
          <p:nvPr/>
        </p:nvSpPr>
        <p:spPr>
          <a:xfrm>
            <a:off x="454126" y="2055767"/>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93" name="Google Shape;493;p13"/>
          <p:cNvGrpSpPr/>
          <p:nvPr/>
        </p:nvGrpSpPr>
        <p:grpSpPr>
          <a:xfrm>
            <a:off x="8274825" y="6223817"/>
            <a:ext cx="311900" cy="419600"/>
            <a:chOff x="8571050" y="1873050"/>
            <a:chExt cx="311900" cy="314700"/>
          </a:xfrm>
        </p:grpSpPr>
        <p:sp>
          <p:nvSpPr>
            <p:cNvPr id="494" name="Google Shape;494;p13"/>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3"/>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3"/>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3"/>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98" name="Google Shape;498;p13"/>
          <p:cNvGrpSpPr/>
          <p:nvPr/>
        </p:nvGrpSpPr>
        <p:grpSpPr>
          <a:xfrm flipH="1">
            <a:off x="7699750" y="2409285"/>
            <a:ext cx="730975" cy="318033"/>
            <a:chOff x="3798300" y="2287225"/>
            <a:chExt cx="730975" cy="238525"/>
          </a:xfrm>
        </p:grpSpPr>
        <p:sp>
          <p:nvSpPr>
            <p:cNvPr id="499" name="Google Shape;499;p13"/>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3"/>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01" name="Google Shape;501;p13"/>
          <p:cNvGrpSpPr/>
          <p:nvPr/>
        </p:nvGrpSpPr>
        <p:grpSpPr>
          <a:xfrm flipH="1">
            <a:off x="1806525" y="6248584"/>
            <a:ext cx="529900" cy="199133"/>
            <a:chOff x="3898800" y="2624300"/>
            <a:chExt cx="529900" cy="149350"/>
          </a:xfrm>
        </p:grpSpPr>
        <p:sp>
          <p:nvSpPr>
            <p:cNvPr id="502" name="Google Shape;502;p13"/>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3"/>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362985944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04"/>
        <p:cNvGrpSpPr/>
        <p:nvPr/>
      </p:nvGrpSpPr>
      <p:grpSpPr>
        <a:xfrm>
          <a:off x="0" y="0"/>
          <a:ext cx="0" cy="0"/>
          <a:chOff x="0" y="0"/>
          <a:chExt cx="0" cy="0"/>
        </a:xfrm>
      </p:grpSpPr>
      <p:grpSp>
        <p:nvGrpSpPr>
          <p:cNvPr id="505" name="Google Shape;505;p14"/>
          <p:cNvGrpSpPr/>
          <p:nvPr/>
        </p:nvGrpSpPr>
        <p:grpSpPr>
          <a:xfrm>
            <a:off x="96" y="33"/>
            <a:ext cx="9143969" cy="6857928"/>
            <a:chOff x="95" y="25"/>
            <a:chExt cx="9143969" cy="5143446"/>
          </a:xfrm>
        </p:grpSpPr>
        <p:sp>
          <p:nvSpPr>
            <p:cNvPr id="506" name="Google Shape;506;p14"/>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4"/>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4"/>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4"/>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4"/>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4"/>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4"/>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4"/>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4"/>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4"/>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4"/>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4"/>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4"/>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4"/>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4"/>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4"/>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4"/>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4"/>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4"/>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4"/>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4"/>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4"/>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8" name="Google Shape;528;p14"/>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9" name="Google Shape;529;p14"/>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4"/>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31" name="Google Shape;531;p14"/>
          <p:cNvSpPr txBox="1">
            <a:spLocks noGrp="1"/>
          </p:cNvSpPr>
          <p:nvPr>
            <p:ph type="title"/>
          </p:nvPr>
        </p:nvSpPr>
        <p:spPr>
          <a:xfrm>
            <a:off x="850149" y="3573967"/>
            <a:ext cx="2415300" cy="55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532" name="Google Shape;532;p14"/>
          <p:cNvSpPr txBox="1">
            <a:spLocks noGrp="1"/>
          </p:cNvSpPr>
          <p:nvPr>
            <p:ph type="subTitle" idx="1"/>
          </p:nvPr>
        </p:nvSpPr>
        <p:spPr>
          <a:xfrm>
            <a:off x="850150" y="4301501"/>
            <a:ext cx="2415300" cy="1171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533" name="Google Shape;533;p14"/>
          <p:cNvSpPr txBox="1">
            <a:spLocks noGrp="1"/>
          </p:cNvSpPr>
          <p:nvPr>
            <p:ph type="title" idx="2"/>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534" name="Google Shape;534;p14"/>
          <p:cNvSpPr txBox="1">
            <a:spLocks noGrp="1"/>
          </p:cNvSpPr>
          <p:nvPr>
            <p:ph type="title" idx="3"/>
          </p:nvPr>
        </p:nvSpPr>
        <p:spPr>
          <a:xfrm>
            <a:off x="3364436" y="3573967"/>
            <a:ext cx="2415300" cy="55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535" name="Google Shape;535;p14"/>
          <p:cNvSpPr txBox="1">
            <a:spLocks noGrp="1"/>
          </p:cNvSpPr>
          <p:nvPr>
            <p:ph type="subTitle" idx="4"/>
          </p:nvPr>
        </p:nvSpPr>
        <p:spPr>
          <a:xfrm>
            <a:off x="3364438" y="4301501"/>
            <a:ext cx="2415300" cy="1171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536" name="Google Shape;536;p14"/>
          <p:cNvSpPr txBox="1">
            <a:spLocks noGrp="1"/>
          </p:cNvSpPr>
          <p:nvPr>
            <p:ph type="title" idx="5"/>
          </p:nvPr>
        </p:nvSpPr>
        <p:spPr>
          <a:xfrm>
            <a:off x="5878749" y="3573967"/>
            <a:ext cx="2415300" cy="55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537" name="Google Shape;537;p14"/>
          <p:cNvSpPr txBox="1">
            <a:spLocks noGrp="1"/>
          </p:cNvSpPr>
          <p:nvPr>
            <p:ph type="subTitle" idx="6"/>
          </p:nvPr>
        </p:nvSpPr>
        <p:spPr>
          <a:xfrm>
            <a:off x="5878750" y="4301501"/>
            <a:ext cx="2415300" cy="1171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538" name="Google Shape;538;p14"/>
          <p:cNvSpPr/>
          <p:nvPr/>
        </p:nvSpPr>
        <p:spPr>
          <a:xfrm>
            <a:off x="4857501" y="64018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9" name="Google Shape;539;p14"/>
          <p:cNvSpPr/>
          <p:nvPr/>
        </p:nvSpPr>
        <p:spPr>
          <a:xfrm>
            <a:off x="850151" y="62238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0" name="Google Shape;540;p14"/>
          <p:cNvSpPr/>
          <p:nvPr/>
        </p:nvSpPr>
        <p:spPr>
          <a:xfrm>
            <a:off x="2248825" y="1045267"/>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1" name="Google Shape;541;p14"/>
          <p:cNvSpPr/>
          <p:nvPr/>
        </p:nvSpPr>
        <p:spPr>
          <a:xfrm>
            <a:off x="368488" y="4428752"/>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2" name="Google Shape;542;p14"/>
          <p:cNvSpPr/>
          <p:nvPr/>
        </p:nvSpPr>
        <p:spPr>
          <a:xfrm>
            <a:off x="8318688" y="906685"/>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3" name="Google Shape;543;p14"/>
          <p:cNvSpPr/>
          <p:nvPr/>
        </p:nvSpPr>
        <p:spPr>
          <a:xfrm>
            <a:off x="7064301" y="7186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4" name="Google Shape;544;p14"/>
          <p:cNvSpPr/>
          <p:nvPr/>
        </p:nvSpPr>
        <p:spPr>
          <a:xfrm>
            <a:off x="454126" y="2055767"/>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5" name="Google Shape;545;p14"/>
          <p:cNvGrpSpPr/>
          <p:nvPr/>
        </p:nvGrpSpPr>
        <p:grpSpPr>
          <a:xfrm>
            <a:off x="8216100" y="5984051"/>
            <a:ext cx="311900" cy="419600"/>
            <a:chOff x="8571050" y="1873050"/>
            <a:chExt cx="311900" cy="314700"/>
          </a:xfrm>
        </p:grpSpPr>
        <p:sp>
          <p:nvSpPr>
            <p:cNvPr id="546" name="Google Shape;546;p14"/>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4"/>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4"/>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4"/>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50" name="Google Shape;550;p14"/>
          <p:cNvGrpSpPr/>
          <p:nvPr/>
        </p:nvGrpSpPr>
        <p:grpSpPr>
          <a:xfrm flipH="1">
            <a:off x="8122501" y="2211201"/>
            <a:ext cx="730975" cy="318033"/>
            <a:chOff x="3798300" y="2287225"/>
            <a:chExt cx="730975" cy="238525"/>
          </a:xfrm>
        </p:grpSpPr>
        <p:sp>
          <p:nvSpPr>
            <p:cNvPr id="551" name="Google Shape;551;p14"/>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4"/>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53" name="Google Shape;553;p14"/>
          <p:cNvGrpSpPr/>
          <p:nvPr/>
        </p:nvGrpSpPr>
        <p:grpSpPr>
          <a:xfrm flipH="1">
            <a:off x="2248825" y="6378634"/>
            <a:ext cx="529900" cy="199133"/>
            <a:chOff x="3898800" y="2624300"/>
            <a:chExt cx="529900" cy="149350"/>
          </a:xfrm>
        </p:grpSpPr>
        <p:sp>
          <p:nvSpPr>
            <p:cNvPr id="554" name="Google Shape;554;p14"/>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4"/>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2604013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556"/>
        <p:cNvGrpSpPr/>
        <p:nvPr/>
      </p:nvGrpSpPr>
      <p:grpSpPr>
        <a:xfrm>
          <a:off x="0" y="0"/>
          <a:ext cx="0" cy="0"/>
          <a:chOff x="0" y="0"/>
          <a:chExt cx="0" cy="0"/>
        </a:xfrm>
      </p:grpSpPr>
      <p:grpSp>
        <p:nvGrpSpPr>
          <p:cNvPr id="557" name="Google Shape;557;p15"/>
          <p:cNvGrpSpPr/>
          <p:nvPr/>
        </p:nvGrpSpPr>
        <p:grpSpPr>
          <a:xfrm>
            <a:off x="96" y="33"/>
            <a:ext cx="9143969" cy="6857928"/>
            <a:chOff x="95" y="25"/>
            <a:chExt cx="9143969" cy="5143446"/>
          </a:xfrm>
        </p:grpSpPr>
        <p:sp>
          <p:nvSpPr>
            <p:cNvPr id="558" name="Google Shape;558;p15"/>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5"/>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5"/>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5"/>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5"/>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5"/>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5"/>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5"/>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5"/>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5"/>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5"/>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5"/>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5"/>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5"/>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5"/>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5"/>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5"/>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5"/>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5"/>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5"/>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5"/>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5"/>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5"/>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5"/>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5"/>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83" name="Google Shape;583;p15"/>
          <p:cNvSpPr txBox="1">
            <a:spLocks noGrp="1"/>
          </p:cNvSpPr>
          <p:nvPr>
            <p:ph type="title"/>
          </p:nvPr>
        </p:nvSpPr>
        <p:spPr>
          <a:xfrm>
            <a:off x="850149" y="4215056"/>
            <a:ext cx="2415300" cy="55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584" name="Google Shape;584;p15"/>
          <p:cNvSpPr txBox="1">
            <a:spLocks noGrp="1"/>
          </p:cNvSpPr>
          <p:nvPr>
            <p:ph type="subTitle" idx="1"/>
          </p:nvPr>
        </p:nvSpPr>
        <p:spPr>
          <a:xfrm>
            <a:off x="850150" y="4825289"/>
            <a:ext cx="2415300" cy="829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585" name="Google Shape;585;p15"/>
          <p:cNvSpPr txBox="1">
            <a:spLocks noGrp="1"/>
          </p:cNvSpPr>
          <p:nvPr>
            <p:ph type="title" idx="2"/>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45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586" name="Google Shape;586;p15"/>
          <p:cNvSpPr txBox="1">
            <a:spLocks noGrp="1"/>
          </p:cNvSpPr>
          <p:nvPr>
            <p:ph type="title" idx="3"/>
          </p:nvPr>
        </p:nvSpPr>
        <p:spPr>
          <a:xfrm>
            <a:off x="3364436" y="4215056"/>
            <a:ext cx="2415300" cy="55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587" name="Google Shape;587;p15"/>
          <p:cNvSpPr txBox="1">
            <a:spLocks noGrp="1"/>
          </p:cNvSpPr>
          <p:nvPr>
            <p:ph type="subTitle" idx="4"/>
          </p:nvPr>
        </p:nvSpPr>
        <p:spPr>
          <a:xfrm>
            <a:off x="3364438" y="4825289"/>
            <a:ext cx="2415300" cy="829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588" name="Google Shape;588;p15"/>
          <p:cNvSpPr txBox="1">
            <a:spLocks noGrp="1"/>
          </p:cNvSpPr>
          <p:nvPr>
            <p:ph type="title" idx="5"/>
          </p:nvPr>
        </p:nvSpPr>
        <p:spPr>
          <a:xfrm>
            <a:off x="5878749" y="4215056"/>
            <a:ext cx="2415300" cy="55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589" name="Google Shape;589;p15"/>
          <p:cNvSpPr txBox="1">
            <a:spLocks noGrp="1"/>
          </p:cNvSpPr>
          <p:nvPr>
            <p:ph type="subTitle" idx="6"/>
          </p:nvPr>
        </p:nvSpPr>
        <p:spPr>
          <a:xfrm>
            <a:off x="5878750" y="4825289"/>
            <a:ext cx="2415300" cy="829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590" name="Google Shape;590;p15"/>
          <p:cNvSpPr/>
          <p:nvPr/>
        </p:nvSpPr>
        <p:spPr>
          <a:xfrm>
            <a:off x="326076" y="59912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5"/>
          <p:cNvSpPr/>
          <p:nvPr/>
        </p:nvSpPr>
        <p:spPr>
          <a:xfrm>
            <a:off x="7443301" y="64279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5"/>
          <p:cNvSpPr/>
          <p:nvPr/>
        </p:nvSpPr>
        <p:spPr>
          <a:xfrm>
            <a:off x="8040500" y="8439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5"/>
          <p:cNvSpPr/>
          <p:nvPr/>
        </p:nvSpPr>
        <p:spPr>
          <a:xfrm>
            <a:off x="435350" y="21845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5"/>
          <p:cNvSpPr/>
          <p:nvPr/>
        </p:nvSpPr>
        <p:spPr>
          <a:xfrm>
            <a:off x="2924575" y="61439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5"/>
          <p:cNvSpPr/>
          <p:nvPr/>
        </p:nvSpPr>
        <p:spPr>
          <a:xfrm>
            <a:off x="8493876" y="54763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96" name="Google Shape;596;p15"/>
          <p:cNvGrpSpPr/>
          <p:nvPr/>
        </p:nvGrpSpPr>
        <p:grpSpPr>
          <a:xfrm>
            <a:off x="224750" y="3475417"/>
            <a:ext cx="311900" cy="419600"/>
            <a:chOff x="8571050" y="1873050"/>
            <a:chExt cx="311900" cy="314700"/>
          </a:xfrm>
        </p:grpSpPr>
        <p:sp>
          <p:nvSpPr>
            <p:cNvPr id="597" name="Google Shape;597;p15"/>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5"/>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5"/>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5"/>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01" name="Google Shape;601;p15"/>
          <p:cNvGrpSpPr/>
          <p:nvPr/>
        </p:nvGrpSpPr>
        <p:grpSpPr>
          <a:xfrm rot="8927671" flipH="1">
            <a:off x="8064758" y="2010669"/>
            <a:ext cx="288970" cy="232463"/>
            <a:chOff x="4177750" y="2899175"/>
            <a:chExt cx="288975" cy="174350"/>
          </a:xfrm>
        </p:grpSpPr>
        <p:sp>
          <p:nvSpPr>
            <p:cNvPr id="602" name="Google Shape;602;p15"/>
            <p:cNvSpPr/>
            <p:nvPr/>
          </p:nvSpPr>
          <p:spPr>
            <a:xfrm>
              <a:off x="4177750" y="2920450"/>
              <a:ext cx="250650" cy="153075"/>
            </a:xfrm>
            <a:custGeom>
              <a:avLst/>
              <a:gdLst/>
              <a:ahLst/>
              <a:cxnLst/>
              <a:rect l="l" t="t" r="r" b="b"/>
              <a:pathLst>
                <a:path w="10026" h="6123" extrusionOk="0">
                  <a:moveTo>
                    <a:pt x="626" y="0"/>
                  </a:moveTo>
                  <a:cubicBezTo>
                    <a:pt x="321" y="0"/>
                    <a:pt x="0" y="351"/>
                    <a:pt x="183" y="718"/>
                  </a:cubicBezTo>
                  <a:cubicBezTo>
                    <a:pt x="1174" y="2864"/>
                    <a:pt x="2361" y="6123"/>
                    <a:pt x="5266" y="6123"/>
                  </a:cubicBezTo>
                  <a:cubicBezTo>
                    <a:pt x="5295" y="6123"/>
                    <a:pt x="5324" y="6122"/>
                    <a:pt x="5354" y="6122"/>
                  </a:cubicBezTo>
                  <a:cubicBezTo>
                    <a:pt x="8289" y="6055"/>
                    <a:pt x="9223" y="2853"/>
                    <a:pt x="9924" y="584"/>
                  </a:cubicBezTo>
                  <a:cubicBezTo>
                    <a:pt x="10026" y="237"/>
                    <a:pt x="9728" y="3"/>
                    <a:pt x="9444" y="3"/>
                  </a:cubicBezTo>
                  <a:cubicBezTo>
                    <a:pt x="9263" y="3"/>
                    <a:pt x="9088" y="97"/>
                    <a:pt x="9023" y="317"/>
                  </a:cubicBezTo>
                  <a:cubicBezTo>
                    <a:pt x="8656" y="1485"/>
                    <a:pt x="8356" y="2686"/>
                    <a:pt x="7689" y="3653"/>
                  </a:cubicBezTo>
                  <a:cubicBezTo>
                    <a:pt x="7122" y="4487"/>
                    <a:pt x="6221" y="5188"/>
                    <a:pt x="5187" y="5188"/>
                  </a:cubicBezTo>
                  <a:cubicBezTo>
                    <a:pt x="2785" y="5121"/>
                    <a:pt x="1785" y="2019"/>
                    <a:pt x="984" y="251"/>
                  </a:cubicBezTo>
                  <a:cubicBezTo>
                    <a:pt x="900" y="73"/>
                    <a:pt x="765"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5"/>
            <p:cNvSpPr/>
            <p:nvPr/>
          </p:nvSpPr>
          <p:spPr>
            <a:xfrm>
              <a:off x="4342725" y="2899175"/>
              <a:ext cx="124000" cy="79875"/>
            </a:xfrm>
            <a:custGeom>
              <a:avLst/>
              <a:gdLst/>
              <a:ahLst/>
              <a:cxnLst/>
              <a:rect l="l" t="t" r="r" b="b"/>
              <a:pathLst>
                <a:path w="4960" h="3195" extrusionOk="0">
                  <a:moveTo>
                    <a:pt x="2291" y="902"/>
                  </a:moveTo>
                  <a:lnTo>
                    <a:pt x="2291" y="902"/>
                  </a:lnTo>
                  <a:cubicBezTo>
                    <a:pt x="2291" y="902"/>
                    <a:pt x="2302" y="913"/>
                    <a:pt x="2315" y="928"/>
                  </a:cubicBezTo>
                  <a:lnTo>
                    <a:pt x="2315" y="928"/>
                  </a:lnTo>
                  <a:cubicBezTo>
                    <a:pt x="2302" y="923"/>
                    <a:pt x="2291" y="915"/>
                    <a:pt x="2291" y="902"/>
                  </a:cubicBezTo>
                  <a:close/>
                  <a:moveTo>
                    <a:pt x="2391" y="1"/>
                  </a:moveTo>
                  <a:cubicBezTo>
                    <a:pt x="2157" y="1"/>
                    <a:pt x="1924" y="68"/>
                    <a:pt x="1724" y="201"/>
                  </a:cubicBezTo>
                  <a:lnTo>
                    <a:pt x="523" y="835"/>
                  </a:lnTo>
                  <a:cubicBezTo>
                    <a:pt x="1" y="1082"/>
                    <a:pt x="271" y="1736"/>
                    <a:pt x="699" y="1736"/>
                  </a:cubicBezTo>
                  <a:cubicBezTo>
                    <a:pt x="790" y="1736"/>
                    <a:pt x="890" y="1706"/>
                    <a:pt x="990" y="1635"/>
                  </a:cubicBezTo>
                  <a:lnTo>
                    <a:pt x="2024" y="1102"/>
                  </a:lnTo>
                  <a:lnTo>
                    <a:pt x="2257" y="1002"/>
                  </a:lnTo>
                  <a:cubicBezTo>
                    <a:pt x="2276" y="1002"/>
                    <a:pt x="2316" y="981"/>
                    <a:pt x="2341" y="962"/>
                  </a:cubicBezTo>
                  <a:lnTo>
                    <a:pt x="2341" y="962"/>
                  </a:lnTo>
                  <a:cubicBezTo>
                    <a:pt x="2350" y="977"/>
                    <a:pt x="2357" y="991"/>
                    <a:pt x="2357" y="1002"/>
                  </a:cubicBezTo>
                  <a:lnTo>
                    <a:pt x="2558" y="1235"/>
                  </a:lnTo>
                  <a:lnTo>
                    <a:pt x="4125" y="3070"/>
                  </a:lnTo>
                  <a:cubicBezTo>
                    <a:pt x="4209" y="3153"/>
                    <a:pt x="4325" y="3195"/>
                    <a:pt x="4446" y="3195"/>
                  </a:cubicBezTo>
                  <a:cubicBezTo>
                    <a:pt x="4567" y="3195"/>
                    <a:pt x="4692" y="3153"/>
                    <a:pt x="4792" y="3070"/>
                  </a:cubicBezTo>
                  <a:cubicBezTo>
                    <a:pt x="4959" y="2870"/>
                    <a:pt x="4959" y="2569"/>
                    <a:pt x="4792" y="2403"/>
                  </a:cubicBezTo>
                  <a:cubicBezTo>
                    <a:pt x="4192" y="1702"/>
                    <a:pt x="3592" y="1002"/>
                    <a:pt x="2991" y="301"/>
                  </a:cubicBezTo>
                  <a:cubicBezTo>
                    <a:pt x="2858" y="134"/>
                    <a:pt x="2624" y="1"/>
                    <a:pt x="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04" name="Google Shape;604;p15"/>
          <p:cNvGrpSpPr/>
          <p:nvPr/>
        </p:nvGrpSpPr>
        <p:grpSpPr>
          <a:xfrm>
            <a:off x="5622301" y="5954634"/>
            <a:ext cx="581325" cy="225967"/>
            <a:chOff x="5393300" y="2420750"/>
            <a:chExt cx="581325" cy="169475"/>
          </a:xfrm>
        </p:grpSpPr>
        <p:sp>
          <p:nvSpPr>
            <p:cNvPr id="605" name="Google Shape;605;p15"/>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5"/>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40924797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07"/>
        <p:cNvGrpSpPr/>
        <p:nvPr/>
      </p:nvGrpSpPr>
      <p:grpSpPr>
        <a:xfrm>
          <a:off x="0" y="0"/>
          <a:ext cx="0" cy="0"/>
          <a:chOff x="0" y="0"/>
          <a:chExt cx="0" cy="0"/>
        </a:xfrm>
      </p:grpSpPr>
      <p:grpSp>
        <p:nvGrpSpPr>
          <p:cNvPr id="608" name="Google Shape;608;p16"/>
          <p:cNvGrpSpPr/>
          <p:nvPr/>
        </p:nvGrpSpPr>
        <p:grpSpPr>
          <a:xfrm>
            <a:off x="96" y="33"/>
            <a:ext cx="9143969" cy="6857928"/>
            <a:chOff x="95" y="25"/>
            <a:chExt cx="9143969" cy="5143446"/>
          </a:xfrm>
        </p:grpSpPr>
        <p:sp>
          <p:nvSpPr>
            <p:cNvPr id="609" name="Google Shape;609;p16"/>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6"/>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6"/>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6"/>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3" name="Google Shape;613;p16"/>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4" name="Google Shape;614;p16"/>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6"/>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6"/>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6"/>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8" name="Google Shape;618;p16"/>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9" name="Google Shape;619;p16"/>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0" name="Google Shape;620;p16"/>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1" name="Google Shape;621;p16"/>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2" name="Google Shape;622;p16"/>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3" name="Google Shape;623;p16"/>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4" name="Google Shape;624;p16"/>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5" name="Google Shape;625;p16"/>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6" name="Google Shape;626;p16"/>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7" name="Google Shape;627;p16"/>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8" name="Google Shape;628;p16"/>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9" name="Google Shape;629;p16"/>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0" name="Google Shape;630;p16"/>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1" name="Google Shape;631;p16"/>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2" name="Google Shape;632;p16"/>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3" name="Google Shape;633;p16"/>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634" name="Google Shape;634;p16"/>
          <p:cNvSpPr txBox="1">
            <a:spLocks noGrp="1"/>
          </p:cNvSpPr>
          <p:nvPr>
            <p:ph type="title"/>
          </p:nvPr>
        </p:nvSpPr>
        <p:spPr>
          <a:xfrm>
            <a:off x="2102221" y="2253167"/>
            <a:ext cx="22230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35" name="Google Shape;635;p16"/>
          <p:cNvSpPr txBox="1">
            <a:spLocks noGrp="1"/>
          </p:cNvSpPr>
          <p:nvPr>
            <p:ph type="subTitle" idx="1"/>
          </p:nvPr>
        </p:nvSpPr>
        <p:spPr>
          <a:xfrm>
            <a:off x="2102221" y="2816700"/>
            <a:ext cx="2223000" cy="1115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36" name="Google Shape;636;p16"/>
          <p:cNvSpPr txBox="1">
            <a:spLocks noGrp="1"/>
          </p:cNvSpPr>
          <p:nvPr>
            <p:ph type="title" idx="2"/>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637" name="Google Shape;637;p16"/>
          <p:cNvSpPr txBox="1">
            <a:spLocks noGrp="1"/>
          </p:cNvSpPr>
          <p:nvPr>
            <p:ph type="title" idx="3"/>
          </p:nvPr>
        </p:nvSpPr>
        <p:spPr>
          <a:xfrm>
            <a:off x="5788724" y="2253167"/>
            <a:ext cx="22230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38" name="Google Shape;638;p16"/>
          <p:cNvSpPr txBox="1">
            <a:spLocks noGrp="1"/>
          </p:cNvSpPr>
          <p:nvPr>
            <p:ph type="subTitle" idx="4"/>
          </p:nvPr>
        </p:nvSpPr>
        <p:spPr>
          <a:xfrm>
            <a:off x="5788732" y="2816700"/>
            <a:ext cx="2223000" cy="1115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39" name="Google Shape;639;p16"/>
          <p:cNvSpPr txBox="1">
            <a:spLocks noGrp="1"/>
          </p:cNvSpPr>
          <p:nvPr>
            <p:ph type="title" idx="5"/>
          </p:nvPr>
        </p:nvSpPr>
        <p:spPr>
          <a:xfrm>
            <a:off x="2102221" y="4194700"/>
            <a:ext cx="22230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40" name="Google Shape;640;p16"/>
          <p:cNvSpPr txBox="1">
            <a:spLocks noGrp="1"/>
          </p:cNvSpPr>
          <p:nvPr>
            <p:ph type="subTitle" idx="6"/>
          </p:nvPr>
        </p:nvSpPr>
        <p:spPr>
          <a:xfrm>
            <a:off x="2102221" y="4758233"/>
            <a:ext cx="2223000" cy="1115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41" name="Google Shape;641;p16"/>
          <p:cNvSpPr txBox="1">
            <a:spLocks noGrp="1"/>
          </p:cNvSpPr>
          <p:nvPr>
            <p:ph type="title" idx="7"/>
          </p:nvPr>
        </p:nvSpPr>
        <p:spPr>
          <a:xfrm>
            <a:off x="5788724" y="4194700"/>
            <a:ext cx="2223000" cy="59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42" name="Google Shape;642;p16"/>
          <p:cNvSpPr txBox="1">
            <a:spLocks noGrp="1"/>
          </p:cNvSpPr>
          <p:nvPr>
            <p:ph type="subTitle" idx="8"/>
          </p:nvPr>
        </p:nvSpPr>
        <p:spPr>
          <a:xfrm>
            <a:off x="5788732" y="4758233"/>
            <a:ext cx="2223000" cy="1115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43" name="Google Shape;643;p16"/>
          <p:cNvSpPr/>
          <p:nvPr/>
        </p:nvSpPr>
        <p:spPr>
          <a:xfrm>
            <a:off x="7988464" y="47093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6"/>
          <p:cNvSpPr/>
          <p:nvPr/>
        </p:nvSpPr>
        <p:spPr>
          <a:xfrm>
            <a:off x="7776089" y="15407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6"/>
          <p:cNvSpPr/>
          <p:nvPr/>
        </p:nvSpPr>
        <p:spPr>
          <a:xfrm>
            <a:off x="292600" y="36711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6" name="Google Shape;646;p16"/>
          <p:cNvSpPr/>
          <p:nvPr/>
        </p:nvSpPr>
        <p:spPr>
          <a:xfrm>
            <a:off x="2463950" y="6306534"/>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7" name="Google Shape;647;p16"/>
          <p:cNvSpPr/>
          <p:nvPr/>
        </p:nvSpPr>
        <p:spPr>
          <a:xfrm>
            <a:off x="374625" y="14048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48" name="Google Shape;648;p16"/>
          <p:cNvGrpSpPr/>
          <p:nvPr/>
        </p:nvGrpSpPr>
        <p:grpSpPr>
          <a:xfrm>
            <a:off x="4797600" y="6247684"/>
            <a:ext cx="311900" cy="419600"/>
            <a:chOff x="8571050" y="1873050"/>
            <a:chExt cx="311900" cy="314700"/>
          </a:xfrm>
        </p:grpSpPr>
        <p:sp>
          <p:nvSpPr>
            <p:cNvPr id="649" name="Google Shape;649;p16"/>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6"/>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6"/>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6"/>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53" name="Google Shape;653;p16"/>
          <p:cNvGrpSpPr/>
          <p:nvPr/>
        </p:nvGrpSpPr>
        <p:grpSpPr>
          <a:xfrm>
            <a:off x="1519560" y="1242212"/>
            <a:ext cx="686239" cy="298569"/>
            <a:chOff x="3798300" y="2287225"/>
            <a:chExt cx="730975" cy="238525"/>
          </a:xfrm>
        </p:grpSpPr>
        <p:sp>
          <p:nvSpPr>
            <p:cNvPr id="654" name="Google Shape;654;p16"/>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6"/>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56" name="Google Shape;656;p16"/>
          <p:cNvGrpSpPr/>
          <p:nvPr/>
        </p:nvGrpSpPr>
        <p:grpSpPr>
          <a:xfrm>
            <a:off x="8157895" y="6247698"/>
            <a:ext cx="545748" cy="212137"/>
            <a:chOff x="5393300" y="2420750"/>
            <a:chExt cx="581325" cy="169475"/>
          </a:xfrm>
        </p:grpSpPr>
        <p:sp>
          <p:nvSpPr>
            <p:cNvPr id="657" name="Google Shape;657;p16"/>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8" name="Google Shape;658;p16"/>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74104327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59"/>
        <p:cNvGrpSpPr/>
        <p:nvPr/>
      </p:nvGrpSpPr>
      <p:grpSpPr>
        <a:xfrm>
          <a:off x="0" y="0"/>
          <a:ext cx="0" cy="0"/>
          <a:chOff x="0" y="0"/>
          <a:chExt cx="0" cy="0"/>
        </a:xfrm>
      </p:grpSpPr>
      <p:grpSp>
        <p:nvGrpSpPr>
          <p:cNvPr id="660" name="Google Shape;660;p17"/>
          <p:cNvGrpSpPr/>
          <p:nvPr/>
        </p:nvGrpSpPr>
        <p:grpSpPr>
          <a:xfrm>
            <a:off x="96" y="33"/>
            <a:ext cx="9143969" cy="6857928"/>
            <a:chOff x="95" y="25"/>
            <a:chExt cx="9143969" cy="5143446"/>
          </a:xfrm>
        </p:grpSpPr>
        <p:sp>
          <p:nvSpPr>
            <p:cNvPr id="661" name="Google Shape;661;p17"/>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2" name="Google Shape;662;p17"/>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3" name="Google Shape;663;p17"/>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7"/>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7"/>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7"/>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7"/>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7"/>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7"/>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7"/>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7"/>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7"/>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7"/>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7"/>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7"/>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7"/>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7"/>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7"/>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7"/>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7"/>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7"/>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7"/>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7"/>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7"/>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7"/>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686" name="Google Shape;686;p17"/>
          <p:cNvSpPr txBox="1">
            <a:spLocks noGrp="1"/>
          </p:cNvSpPr>
          <p:nvPr>
            <p:ph type="title"/>
          </p:nvPr>
        </p:nvSpPr>
        <p:spPr>
          <a:xfrm>
            <a:off x="3463263" y="2198367"/>
            <a:ext cx="22230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87" name="Google Shape;687;p17"/>
          <p:cNvSpPr txBox="1">
            <a:spLocks noGrp="1"/>
          </p:cNvSpPr>
          <p:nvPr>
            <p:ph type="subTitle" idx="1"/>
          </p:nvPr>
        </p:nvSpPr>
        <p:spPr>
          <a:xfrm>
            <a:off x="3463263" y="2761900"/>
            <a:ext cx="2223000" cy="1115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88" name="Google Shape;688;p17"/>
          <p:cNvSpPr txBox="1">
            <a:spLocks noGrp="1"/>
          </p:cNvSpPr>
          <p:nvPr>
            <p:ph type="title" idx="2"/>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689" name="Google Shape;689;p17"/>
          <p:cNvSpPr txBox="1">
            <a:spLocks noGrp="1"/>
          </p:cNvSpPr>
          <p:nvPr>
            <p:ph type="title" idx="3"/>
          </p:nvPr>
        </p:nvSpPr>
        <p:spPr>
          <a:xfrm>
            <a:off x="6037947" y="2198367"/>
            <a:ext cx="22230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90" name="Google Shape;690;p17"/>
          <p:cNvSpPr txBox="1">
            <a:spLocks noGrp="1"/>
          </p:cNvSpPr>
          <p:nvPr>
            <p:ph type="subTitle" idx="4"/>
          </p:nvPr>
        </p:nvSpPr>
        <p:spPr>
          <a:xfrm>
            <a:off x="6037954" y="2761900"/>
            <a:ext cx="2223000" cy="1115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91" name="Google Shape;691;p17"/>
          <p:cNvSpPr txBox="1">
            <a:spLocks noGrp="1"/>
          </p:cNvSpPr>
          <p:nvPr>
            <p:ph type="title" idx="5"/>
          </p:nvPr>
        </p:nvSpPr>
        <p:spPr>
          <a:xfrm>
            <a:off x="3463263" y="4139900"/>
            <a:ext cx="22230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92" name="Google Shape;692;p17"/>
          <p:cNvSpPr txBox="1">
            <a:spLocks noGrp="1"/>
          </p:cNvSpPr>
          <p:nvPr>
            <p:ph type="subTitle" idx="6"/>
          </p:nvPr>
        </p:nvSpPr>
        <p:spPr>
          <a:xfrm>
            <a:off x="3463263" y="4703433"/>
            <a:ext cx="2223000" cy="1115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93" name="Google Shape;693;p17"/>
          <p:cNvSpPr txBox="1">
            <a:spLocks noGrp="1"/>
          </p:cNvSpPr>
          <p:nvPr>
            <p:ph type="title" idx="7"/>
          </p:nvPr>
        </p:nvSpPr>
        <p:spPr>
          <a:xfrm>
            <a:off x="6037947" y="4139900"/>
            <a:ext cx="22230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94" name="Google Shape;694;p17"/>
          <p:cNvSpPr txBox="1">
            <a:spLocks noGrp="1"/>
          </p:cNvSpPr>
          <p:nvPr>
            <p:ph type="subTitle" idx="8"/>
          </p:nvPr>
        </p:nvSpPr>
        <p:spPr>
          <a:xfrm>
            <a:off x="6037954" y="4703433"/>
            <a:ext cx="2223000" cy="1115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95" name="Google Shape;695;p17"/>
          <p:cNvSpPr txBox="1">
            <a:spLocks noGrp="1"/>
          </p:cNvSpPr>
          <p:nvPr>
            <p:ph type="title" idx="9"/>
          </p:nvPr>
        </p:nvSpPr>
        <p:spPr>
          <a:xfrm>
            <a:off x="888572" y="2198367"/>
            <a:ext cx="22230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96" name="Google Shape;696;p17"/>
          <p:cNvSpPr txBox="1">
            <a:spLocks noGrp="1"/>
          </p:cNvSpPr>
          <p:nvPr>
            <p:ph type="subTitle" idx="13"/>
          </p:nvPr>
        </p:nvSpPr>
        <p:spPr>
          <a:xfrm>
            <a:off x="888579" y="2761900"/>
            <a:ext cx="2223000" cy="1115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97" name="Google Shape;697;p17"/>
          <p:cNvSpPr txBox="1">
            <a:spLocks noGrp="1"/>
          </p:cNvSpPr>
          <p:nvPr>
            <p:ph type="title" idx="14"/>
          </p:nvPr>
        </p:nvSpPr>
        <p:spPr>
          <a:xfrm>
            <a:off x="888572" y="4139900"/>
            <a:ext cx="22230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698" name="Google Shape;698;p17"/>
          <p:cNvSpPr txBox="1">
            <a:spLocks noGrp="1"/>
          </p:cNvSpPr>
          <p:nvPr>
            <p:ph type="subTitle" idx="15"/>
          </p:nvPr>
        </p:nvSpPr>
        <p:spPr>
          <a:xfrm>
            <a:off x="888579" y="4703433"/>
            <a:ext cx="2223000" cy="1115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99" name="Google Shape;699;p17"/>
          <p:cNvSpPr/>
          <p:nvPr/>
        </p:nvSpPr>
        <p:spPr>
          <a:xfrm>
            <a:off x="326076" y="59912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7"/>
          <p:cNvSpPr/>
          <p:nvPr/>
        </p:nvSpPr>
        <p:spPr>
          <a:xfrm>
            <a:off x="7443301" y="642796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7"/>
          <p:cNvSpPr/>
          <p:nvPr/>
        </p:nvSpPr>
        <p:spPr>
          <a:xfrm>
            <a:off x="6936650" y="7353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7"/>
          <p:cNvSpPr/>
          <p:nvPr/>
        </p:nvSpPr>
        <p:spPr>
          <a:xfrm>
            <a:off x="435350" y="21845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7"/>
          <p:cNvSpPr/>
          <p:nvPr/>
        </p:nvSpPr>
        <p:spPr>
          <a:xfrm>
            <a:off x="2607525" y="61439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7"/>
          <p:cNvSpPr/>
          <p:nvPr/>
        </p:nvSpPr>
        <p:spPr>
          <a:xfrm>
            <a:off x="8493876" y="557673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05" name="Google Shape;705;p17"/>
          <p:cNvGrpSpPr/>
          <p:nvPr/>
        </p:nvGrpSpPr>
        <p:grpSpPr>
          <a:xfrm>
            <a:off x="224750" y="3475417"/>
            <a:ext cx="311900" cy="419600"/>
            <a:chOff x="8571050" y="1873050"/>
            <a:chExt cx="311900" cy="314700"/>
          </a:xfrm>
        </p:grpSpPr>
        <p:sp>
          <p:nvSpPr>
            <p:cNvPr id="706" name="Google Shape;706;p17"/>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7"/>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7"/>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7"/>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10" name="Google Shape;710;p17"/>
          <p:cNvGrpSpPr/>
          <p:nvPr/>
        </p:nvGrpSpPr>
        <p:grpSpPr>
          <a:xfrm rot="8927671" flipH="1">
            <a:off x="8286283" y="1356269"/>
            <a:ext cx="288970" cy="232463"/>
            <a:chOff x="4177750" y="2899175"/>
            <a:chExt cx="288975" cy="174350"/>
          </a:xfrm>
        </p:grpSpPr>
        <p:sp>
          <p:nvSpPr>
            <p:cNvPr id="711" name="Google Shape;711;p17"/>
            <p:cNvSpPr/>
            <p:nvPr/>
          </p:nvSpPr>
          <p:spPr>
            <a:xfrm>
              <a:off x="4177750" y="2920450"/>
              <a:ext cx="250650" cy="153075"/>
            </a:xfrm>
            <a:custGeom>
              <a:avLst/>
              <a:gdLst/>
              <a:ahLst/>
              <a:cxnLst/>
              <a:rect l="l" t="t" r="r" b="b"/>
              <a:pathLst>
                <a:path w="10026" h="6123" extrusionOk="0">
                  <a:moveTo>
                    <a:pt x="626" y="0"/>
                  </a:moveTo>
                  <a:cubicBezTo>
                    <a:pt x="321" y="0"/>
                    <a:pt x="0" y="351"/>
                    <a:pt x="183" y="718"/>
                  </a:cubicBezTo>
                  <a:cubicBezTo>
                    <a:pt x="1174" y="2864"/>
                    <a:pt x="2361" y="6123"/>
                    <a:pt x="5266" y="6123"/>
                  </a:cubicBezTo>
                  <a:cubicBezTo>
                    <a:pt x="5295" y="6123"/>
                    <a:pt x="5324" y="6122"/>
                    <a:pt x="5354" y="6122"/>
                  </a:cubicBezTo>
                  <a:cubicBezTo>
                    <a:pt x="8289" y="6055"/>
                    <a:pt x="9223" y="2853"/>
                    <a:pt x="9924" y="584"/>
                  </a:cubicBezTo>
                  <a:cubicBezTo>
                    <a:pt x="10026" y="237"/>
                    <a:pt x="9728" y="3"/>
                    <a:pt x="9444" y="3"/>
                  </a:cubicBezTo>
                  <a:cubicBezTo>
                    <a:pt x="9263" y="3"/>
                    <a:pt x="9088" y="97"/>
                    <a:pt x="9023" y="317"/>
                  </a:cubicBezTo>
                  <a:cubicBezTo>
                    <a:pt x="8656" y="1485"/>
                    <a:pt x="8356" y="2686"/>
                    <a:pt x="7689" y="3653"/>
                  </a:cubicBezTo>
                  <a:cubicBezTo>
                    <a:pt x="7122" y="4487"/>
                    <a:pt x="6221" y="5188"/>
                    <a:pt x="5187" y="5188"/>
                  </a:cubicBezTo>
                  <a:cubicBezTo>
                    <a:pt x="2785" y="5121"/>
                    <a:pt x="1785" y="2019"/>
                    <a:pt x="984" y="251"/>
                  </a:cubicBezTo>
                  <a:cubicBezTo>
                    <a:pt x="900" y="73"/>
                    <a:pt x="765"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7"/>
            <p:cNvSpPr/>
            <p:nvPr/>
          </p:nvSpPr>
          <p:spPr>
            <a:xfrm>
              <a:off x="4342725" y="2899175"/>
              <a:ext cx="124000" cy="79875"/>
            </a:xfrm>
            <a:custGeom>
              <a:avLst/>
              <a:gdLst/>
              <a:ahLst/>
              <a:cxnLst/>
              <a:rect l="l" t="t" r="r" b="b"/>
              <a:pathLst>
                <a:path w="4960" h="3195" extrusionOk="0">
                  <a:moveTo>
                    <a:pt x="2291" y="902"/>
                  </a:moveTo>
                  <a:lnTo>
                    <a:pt x="2291" y="902"/>
                  </a:lnTo>
                  <a:cubicBezTo>
                    <a:pt x="2291" y="902"/>
                    <a:pt x="2302" y="913"/>
                    <a:pt x="2315" y="928"/>
                  </a:cubicBezTo>
                  <a:lnTo>
                    <a:pt x="2315" y="928"/>
                  </a:lnTo>
                  <a:cubicBezTo>
                    <a:pt x="2302" y="923"/>
                    <a:pt x="2291" y="915"/>
                    <a:pt x="2291" y="902"/>
                  </a:cubicBezTo>
                  <a:close/>
                  <a:moveTo>
                    <a:pt x="2391" y="1"/>
                  </a:moveTo>
                  <a:cubicBezTo>
                    <a:pt x="2157" y="1"/>
                    <a:pt x="1924" y="68"/>
                    <a:pt x="1724" y="201"/>
                  </a:cubicBezTo>
                  <a:lnTo>
                    <a:pt x="523" y="835"/>
                  </a:lnTo>
                  <a:cubicBezTo>
                    <a:pt x="1" y="1082"/>
                    <a:pt x="271" y="1736"/>
                    <a:pt x="699" y="1736"/>
                  </a:cubicBezTo>
                  <a:cubicBezTo>
                    <a:pt x="790" y="1736"/>
                    <a:pt x="890" y="1706"/>
                    <a:pt x="990" y="1635"/>
                  </a:cubicBezTo>
                  <a:lnTo>
                    <a:pt x="2024" y="1102"/>
                  </a:lnTo>
                  <a:lnTo>
                    <a:pt x="2257" y="1002"/>
                  </a:lnTo>
                  <a:cubicBezTo>
                    <a:pt x="2276" y="1002"/>
                    <a:pt x="2316" y="981"/>
                    <a:pt x="2341" y="962"/>
                  </a:cubicBezTo>
                  <a:lnTo>
                    <a:pt x="2341" y="962"/>
                  </a:lnTo>
                  <a:cubicBezTo>
                    <a:pt x="2350" y="977"/>
                    <a:pt x="2357" y="991"/>
                    <a:pt x="2357" y="1002"/>
                  </a:cubicBezTo>
                  <a:lnTo>
                    <a:pt x="2558" y="1235"/>
                  </a:lnTo>
                  <a:lnTo>
                    <a:pt x="4125" y="3070"/>
                  </a:lnTo>
                  <a:cubicBezTo>
                    <a:pt x="4209" y="3153"/>
                    <a:pt x="4325" y="3195"/>
                    <a:pt x="4446" y="3195"/>
                  </a:cubicBezTo>
                  <a:cubicBezTo>
                    <a:pt x="4567" y="3195"/>
                    <a:pt x="4692" y="3153"/>
                    <a:pt x="4792" y="3070"/>
                  </a:cubicBezTo>
                  <a:cubicBezTo>
                    <a:pt x="4959" y="2870"/>
                    <a:pt x="4959" y="2569"/>
                    <a:pt x="4792" y="2403"/>
                  </a:cubicBezTo>
                  <a:cubicBezTo>
                    <a:pt x="4192" y="1702"/>
                    <a:pt x="3592" y="1002"/>
                    <a:pt x="2991" y="301"/>
                  </a:cubicBezTo>
                  <a:cubicBezTo>
                    <a:pt x="2858" y="134"/>
                    <a:pt x="2624" y="1"/>
                    <a:pt x="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13" name="Google Shape;713;p17"/>
          <p:cNvGrpSpPr/>
          <p:nvPr/>
        </p:nvGrpSpPr>
        <p:grpSpPr>
          <a:xfrm>
            <a:off x="1709414" y="984667"/>
            <a:ext cx="581325" cy="225967"/>
            <a:chOff x="5393300" y="2420750"/>
            <a:chExt cx="581325" cy="169475"/>
          </a:xfrm>
        </p:grpSpPr>
        <p:sp>
          <p:nvSpPr>
            <p:cNvPr id="714" name="Google Shape;714;p17"/>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7"/>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0520321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16"/>
        <p:cNvGrpSpPr/>
        <p:nvPr/>
      </p:nvGrpSpPr>
      <p:grpSpPr>
        <a:xfrm>
          <a:off x="0" y="0"/>
          <a:ext cx="0" cy="0"/>
          <a:chOff x="0" y="0"/>
          <a:chExt cx="0" cy="0"/>
        </a:xfrm>
      </p:grpSpPr>
      <p:grpSp>
        <p:nvGrpSpPr>
          <p:cNvPr id="717" name="Google Shape;717;p18"/>
          <p:cNvGrpSpPr/>
          <p:nvPr/>
        </p:nvGrpSpPr>
        <p:grpSpPr>
          <a:xfrm>
            <a:off x="96" y="33"/>
            <a:ext cx="9143969" cy="6857928"/>
            <a:chOff x="95" y="25"/>
            <a:chExt cx="9143969" cy="5143446"/>
          </a:xfrm>
        </p:grpSpPr>
        <p:sp>
          <p:nvSpPr>
            <p:cNvPr id="718" name="Google Shape;718;p18"/>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8"/>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8"/>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8"/>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8"/>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8"/>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8"/>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8"/>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8"/>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7" name="Google Shape;727;p18"/>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8" name="Google Shape;728;p18"/>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8"/>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8"/>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8"/>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2" name="Google Shape;732;p18"/>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3" name="Google Shape;733;p18"/>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8"/>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8"/>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8"/>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7" name="Google Shape;737;p18"/>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8" name="Google Shape;738;p18"/>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9" name="Google Shape;739;p18"/>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0" name="Google Shape;740;p18"/>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1" name="Google Shape;741;p18"/>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8"/>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743" name="Google Shape;743;p18"/>
          <p:cNvSpPr txBox="1">
            <a:spLocks noGrp="1"/>
          </p:cNvSpPr>
          <p:nvPr>
            <p:ph type="title"/>
          </p:nvPr>
        </p:nvSpPr>
        <p:spPr>
          <a:xfrm>
            <a:off x="1307350" y="1948368"/>
            <a:ext cx="29553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744" name="Google Shape;744;p18"/>
          <p:cNvSpPr txBox="1">
            <a:spLocks noGrp="1"/>
          </p:cNvSpPr>
          <p:nvPr>
            <p:ph type="subTitle" idx="1"/>
          </p:nvPr>
        </p:nvSpPr>
        <p:spPr>
          <a:xfrm>
            <a:off x="1307356" y="2734516"/>
            <a:ext cx="2955300" cy="28764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accent2"/>
              </a:buClr>
              <a:buSzPts val="1400"/>
              <a:buChar char="●"/>
              <a:defRPr sz="16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en-US"/>
              <a:t>Click to edit Master subtitle style</a:t>
            </a:r>
            <a:endParaRPr/>
          </a:p>
        </p:txBody>
      </p:sp>
      <p:sp>
        <p:nvSpPr>
          <p:cNvPr id="745" name="Google Shape;745;p18"/>
          <p:cNvSpPr txBox="1">
            <a:spLocks noGrp="1"/>
          </p:cNvSpPr>
          <p:nvPr>
            <p:ph type="title" idx="2"/>
          </p:nvPr>
        </p:nvSpPr>
        <p:spPr>
          <a:xfrm>
            <a:off x="4881355" y="1948368"/>
            <a:ext cx="29553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746" name="Google Shape;746;p18"/>
          <p:cNvSpPr txBox="1">
            <a:spLocks noGrp="1"/>
          </p:cNvSpPr>
          <p:nvPr>
            <p:ph type="subTitle" idx="3"/>
          </p:nvPr>
        </p:nvSpPr>
        <p:spPr>
          <a:xfrm>
            <a:off x="4881350" y="2734516"/>
            <a:ext cx="2955300" cy="28764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accent2"/>
              </a:buClr>
              <a:buSzPts val="1400"/>
              <a:buChar char="●"/>
              <a:defRPr sz="16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en-US"/>
              <a:t>Click to edit Master subtitle style</a:t>
            </a:r>
            <a:endParaRPr/>
          </a:p>
        </p:txBody>
      </p:sp>
      <p:sp>
        <p:nvSpPr>
          <p:cNvPr id="747" name="Google Shape;747;p18"/>
          <p:cNvSpPr txBox="1">
            <a:spLocks noGrp="1"/>
          </p:cNvSpPr>
          <p:nvPr>
            <p:ph type="title" idx="4"/>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748" name="Google Shape;748;p18"/>
          <p:cNvSpPr/>
          <p:nvPr/>
        </p:nvSpPr>
        <p:spPr>
          <a:xfrm>
            <a:off x="8703639" y="44634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8"/>
          <p:cNvSpPr/>
          <p:nvPr/>
        </p:nvSpPr>
        <p:spPr>
          <a:xfrm>
            <a:off x="7335889" y="11336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8"/>
          <p:cNvSpPr/>
          <p:nvPr/>
        </p:nvSpPr>
        <p:spPr>
          <a:xfrm>
            <a:off x="292600" y="36711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8"/>
          <p:cNvSpPr/>
          <p:nvPr/>
        </p:nvSpPr>
        <p:spPr>
          <a:xfrm>
            <a:off x="2749550" y="64598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8"/>
          <p:cNvSpPr/>
          <p:nvPr/>
        </p:nvSpPr>
        <p:spPr>
          <a:xfrm>
            <a:off x="374625" y="14048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8"/>
          <p:cNvSpPr/>
          <p:nvPr/>
        </p:nvSpPr>
        <p:spPr>
          <a:xfrm>
            <a:off x="640900" y="614648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54" name="Google Shape;754;p18"/>
          <p:cNvGrpSpPr/>
          <p:nvPr/>
        </p:nvGrpSpPr>
        <p:grpSpPr>
          <a:xfrm>
            <a:off x="5032475" y="6143951"/>
            <a:ext cx="311900" cy="419600"/>
            <a:chOff x="8571050" y="1873050"/>
            <a:chExt cx="311900" cy="314700"/>
          </a:xfrm>
        </p:grpSpPr>
        <p:sp>
          <p:nvSpPr>
            <p:cNvPr id="755" name="Google Shape;755;p1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59" name="Google Shape;759;p18"/>
          <p:cNvGrpSpPr/>
          <p:nvPr/>
        </p:nvGrpSpPr>
        <p:grpSpPr>
          <a:xfrm>
            <a:off x="2024510" y="718678"/>
            <a:ext cx="686239" cy="298569"/>
            <a:chOff x="3798300" y="2287225"/>
            <a:chExt cx="730975" cy="238525"/>
          </a:xfrm>
        </p:grpSpPr>
        <p:sp>
          <p:nvSpPr>
            <p:cNvPr id="760" name="Google Shape;760;p18"/>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8"/>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62" name="Google Shape;762;p18"/>
          <p:cNvGrpSpPr/>
          <p:nvPr/>
        </p:nvGrpSpPr>
        <p:grpSpPr>
          <a:xfrm>
            <a:off x="8157895" y="6247698"/>
            <a:ext cx="545748" cy="212137"/>
            <a:chOff x="5393300" y="2420750"/>
            <a:chExt cx="581325" cy="169475"/>
          </a:xfrm>
        </p:grpSpPr>
        <p:sp>
          <p:nvSpPr>
            <p:cNvPr id="763" name="Google Shape;763;p18"/>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8"/>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5649537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765"/>
        <p:cNvGrpSpPr/>
        <p:nvPr/>
      </p:nvGrpSpPr>
      <p:grpSpPr>
        <a:xfrm>
          <a:off x="0" y="0"/>
          <a:ext cx="0" cy="0"/>
          <a:chOff x="0" y="0"/>
          <a:chExt cx="0" cy="0"/>
        </a:xfrm>
      </p:grpSpPr>
      <p:grpSp>
        <p:nvGrpSpPr>
          <p:cNvPr id="766" name="Google Shape;766;p19"/>
          <p:cNvGrpSpPr/>
          <p:nvPr/>
        </p:nvGrpSpPr>
        <p:grpSpPr>
          <a:xfrm>
            <a:off x="96" y="33"/>
            <a:ext cx="9143969" cy="6857928"/>
            <a:chOff x="95" y="25"/>
            <a:chExt cx="9143969" cy="5143446"/>
          </a:xfrm>
        </p:grpSpPr>
        <p:sp>
          <p:nvSpPr>
            <p:cNvPr id="767" name="Google Shape;767;p19"/>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9"/>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9"/>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9"/>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9"/>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9"/>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9"/>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9"/>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9"/>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9"/>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9"/>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9"/>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9"/>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9"/>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9"/>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9"/>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9"/>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9"/>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9"/>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9"/>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9"/>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9"/>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9"/>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9"/>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9"/>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792" name="Google Shape;792;p19"/>
          <p:cNvSpPr txBox="1">
            <a:spLocks noGrp="1"/>
          </p:cNvSpPr>
          <p:nvPr>
            <p:ph type="title"/>
          </p:nvPr>
        </p:nvSpPr>
        <p:spPr>
          <a:xfrm flipH="1">
            <a:off x="3395700" y="716501"/>
            <a:ext cx="2352600" cy="7992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793" name="Google Shape;793;p19"/>
          <p:cNvSpPr txBox="1">
            <a:spLocks noGrp="1"/>
          </p:cNvSpPr>
          <p:nvPr>
            <p:ph type="subTitle" idx="1"/>
          </p:nvPr>
        </p:nvSpPr>
        <p:spPr>
          <a:xfrm flipH="1">
            <a:off x="1142975" y="1700692"/>
            <a:ext cx="6857700" cy="15456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accent2"/>
              </a:buClr>
              <a:buSzPts val="16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r>
              <a:rPr lang="en-US"/>
              <a:t>Click to edit Master subtitle style</a:t>
            </a:r>
            <a:endParaRPr/>
          </a:p>
        </p:txBody>
      </p:sp>
      <p:sp>
        <p:nvSpPr>
          <p:cNvPr id="794" name="Google Shape;794;p19"/>
          <p:cNvSpPr txBox="1">
            <a:spLocks noGrp="1"/>
          </p:cNvSpPr>
          <p:nvPr>
            <p:ph type="title" idx="2"/>
          </p:nvPr>
        </p:nvSpPr>
        <p:spPr>
          <a:xfrm flipH="1">
            <a:off x="3395700" y="3614115"/>
            <a:ext cx="2352600" cy="7992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795" name="Google Shape;795;p19"/>
          <p:cNvSpPr txBox="1">
            <a:spLocks noGrp="1"/>
          </p:cNvSpPr>
          <p:nvPr>
            <p:ph type="subTitle" idx="3"/>
          </p:nvPr>
        </p:nvSpPr>
        <p:spPr>
          <a:xfrm flipH="1">
            <a:off x="1142975" y="4598497"/>
            <a:ext cx="6857700" cy="15456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accent2"/>
              </a:buClr>
              <a:buSzPts val="16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r>
              <a:rPr lang="en-US"/>
              <a:t>Click to edit Master subtitle style</a:t>
            </a:r>
            <a:endParaRPr/>
          </a:p>
        </p:txBody>
      </p:sp>
      <p:sp>
        <p:nvSpPr>
          <p:cNvPr id="796" name="Google Shape;796;p19"/>
          <p:cNvSpPr/>
          <p:nvPr/>
        </p:nvSpPr>
        <p:spPr>
          <a:xfrm>
            <a:off x="6582526" y="3937318"/>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9"/>
          <p:cNvSpPr/>
          <p:nvPr/>
        </p:nvSpPr>
        <p:spPr>
          <a:xfrm>
            <a:off x="2061789" y="40333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9"/>
          <p:cNvSpPr/>
          <p:nvPr/>
        </p:nvSpPr>
        <p:spPr>
          <a:xfrm>
            <a:off x="2869538" y="943134"/>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9"/>
          <p:cNvSpPr/>
          <p:nvPr/>
        </p:nvSpPr>
        <p:spPr>
          <a:xfrm>
            <a:off x="8176851" y="64257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9"/>
          <p:cNvSpPr/>
          <p:nvPr/>
        </p:nvSpPr>
        <p:spPr>
          <a:xfrm>
            <a:off x="485251" y="78308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801" name="Google Shape;801;p19"/>
          <p:cNvGrpSpPr/>
          <p:nvPr/>
        </p:nvGrpSpPr>
        <p:grpSpPr>
          <a:xfrm>
            <a:off x="8617700" y="4598284"/>
            <a:ext cx="311900" cy="419600"/>
            <a:chOff x="8571050" y="1873050"/>
            <a:chExt cx="311900" cy="314700"/>
          </a:xfrm>
        </p:grpSpPr>
        <p:sp>
          <p:nvSpPr>
            <p:cNvPr id="802" name="Google Shape;802;p19"/>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9"/>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9"/>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5" name="Google Shape;805;p19"/>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806" name="Google Shape;806;p19"/>
          <p:cNvSpPr/>
          <p:nvPr/>
        </p:nvSpPr>
        <p:spPr>
          <a:xfrm rot="989451">
            <a:off x="6924573" y="1148484"/>
            <a:ext cx="121724" cy="150936"/>
          </a:xfrm>
          <a:custGeom>
            <a:avLst/>
            <a:gdLst/>
            <a:ahLst/>
            <a:cxnLst/>
            <a:rect l="l" t="t" r="r" b="b"/>
            <a:pathLst>
              <a:path w="4371" h="4065" extrusionOk="0">
                <a:moveTo>
                  <a:pt x="2803" y="1301"/>
                </a:moveTo>
                <a:cubicBezTo>
                  <a:pt x="2803" y="1312"/>
                  <a:pt x="2810" y="1323"/>
                  <a:pt x="2818" y="1331"/>
                </a:cubicBezTo>
                <a:lnTo>
                  <a:pt x="2818" y="1331"/>
                </a:lnTo>
                <a:lnTo>
                  <a:pt x="2803" y="1301"/>
                </a:lnTo>
                <a:close/>
                <a:moveTo>
                  <a:pt x="1902" y="934"/>
                </a:moveTo>
                <a:cubicBezTo>
                  <a:pt x="2039" y="973"/>
                  <a:pt x="2176" y="990"/>
                  <a:pt x="2313" y="990"/>
                </a:cubicBezTo>
                <a:cubicBezTo>
                  <a:pt x="2337" y="990"/>
                  <a:pt x="2361" y="989"/>
                  <a:pt x="2385" y="988"/>
                </a:cubicBezTo>
                <a:lnTo>
                  <a:pt x="2385" y="988"/>
                </a:lnTo>
                <a:cubicBezTo>
                  <a:pt x="2391" y="992"/>
                  <a:pt x="2397" y="997"/>
                  <a:pt x="2403" y="1001"/>
                </a:cubicBezTo>
                <a:cubicBezTo>
                  <a:pt x="2469" y="1034"/>
                  <a:pt x="2536" y="1068"/>
                  <a:pt x="2569" y="1101"/>
                </a:cubicBezTo>
                <a:cubicBezTo>
                  <a:pt x="2569" y="1101"/>
                  <a:pt x="2633" y="1144"/>
                  <a:pt x="2625" y="1144"/>
                </a:cubicBezTo>
                <a:cubicBezTo>
                  <a:pt x="2623" y="1144"/>
                  <a:pt x="2616" y="1141"/>
                  <a:pt x="2603" y="1134"/>
                </a:cubicBezTo>
                <a:lnTo>
                  <a:pt x="2603" y="1134"/>
                </a:lnTo>
                <a:lnTo>
                  <a:pt x="2669" y="1168"/>
                </a:lnTo>
                <a:lnTo>
                  <a:pt x="2803" y="1301"/>
                </a:lnTo>
                <a:lnTo>
                  <a:pt x="2803" y="1301"/>
                </a:lnTo>
                <a:lnTo>
                  <a:pt x="2803" y="1301"/>
                </a:lnTo>
                <a:cubicBezTo>
                  <a:pt x="2803" y="1301"/>
                  <a:pt x="2803" y="1301"/>
                  <a:pt x="2803" y="1301"/>
                </a:cubicBezTo>
                <a:lnTo>
                  <a:pt x="2803" y="1301"/>
                </a:lnTo>
                <a:cubicBezTo>
                  <a:pt x="2831" y="1329"/>
                  <a:pt x="2835" y="1340"/>
                  <a:pt x="2831" y="1340"/>
                </a:cubicBezTo>
                <a:cubicBezTo>
                  <a:pt x="2829" y="1340"/>
                  <a:pt x="2823" y="1336"/>
                  <a:pt x="2818" y="1331"/>
                </a:cubicBezTo>
                <a:lnTo>
                  <a:pt x="2818" y="1331"/>
                </a:lnTo>
                <a:lnTo>
                  <a:pt x="2870" y="1435"/>
                </a:lnTo>
                <a:cubicBezTo>
                  <a:pt x="2900" y="1465"/>
                  <a:pt x="2930" y="1522"/>
                  <a:pt x="2960" y="1583"/>
                </a:cubicBezTo>
                <a:lnTo>
                  <a:pt x="2960" y="1583"/>
                </a:lnTo>
                <a:cubicBezTo>
                  <a:pt x="2959" y="1587"/>
                  <a:pt x="2961" y="1601"/>
                  <a:pt x="2970" y="1635"/>
                </a:cubicBezTo>
                <a:lnTo>
                  <a:pt x="3003" y="1701"/>
                </a:lnTo>
                <a:cubicBezTo>
                  <a:pt x="3003" y="1768"/>
                  <a:pt x="3036" y="1835"/>
                  <a:pt x="3036" y="1902"/>
                </a:cubicBezTo>
                <a:cubicBezTo>
                  <a:pt x="3036" y="1935"/>
                  <a:pt x="3036" y="1968"/>
                  <a:pt x="3036" y="2035"/>
                </a:cubicBezTo>
                <a:lnTo>
                  <a:pt x="3036" y="2135"/>
                </a:lnTo>
                <a:cubicBezTo>
                  <a:pt x="3036" y="2202"/>
                  <a:pt x="3003" y="2269"/>
                  <a:pt x="3003" y="2335"/>
                </a:cubicBezTo>
                <a:cubicBezTo>
                  <a:pt x="2979" y="2360"/>
                  <a:pt x="2936" y="2439"/>
                  <a:pt x="2942" y="2439"/>
                </a:cubicBezTo>
                <a:cubicBezTo>
                  <a:pt x="2944" y="2439"/>
                  <a:pt x="2952" y="2428"/>
                  <a:pt x="2970" y="2402"/>
                </a:cubicBezTo>
                <a:lnTo>
                  <a:pt x="2970" y="2402"/>
                </a:lnTo>
                <a:cubicBezTo>
                  <a:pt x="2936" y="2469"/>
                  <a:pt x="2903" y="2535"/>
                  <a:pt x="2836" y="2602"/>
                </a:cubicBezTo>
                <a:cubicBezTo>
                  <a:pt x="2836" y="2602"/>
                  <a:pt x="2787" y="2676"/>
                  <a:pt x="2794" y="2676"/>
                </a:cubicBezTo>
                <a:cubicBezTo>
                  <a:pt x="2795" y="2676"/>
                  <a:pt x="2798" y="2674"/>
                  <a:pt x="2803" y="2669"/>
                </a:cubicBezTo>
                <a:cubicBezTo>
                  <a:pt x="2811" y="2652"/>
                  <a:pt x="2815" y="2646"/>
                  <a:pt x="2816" y="2646"/>
                </a:cubicBezTo>
                <a:lnTo>
                  <a:pt x="2816" y="2646"/>
                </a:lnTo>
                <a:cubicBezTo>
                  <a:pt x="2820" y="2646"/>
                  <a:pt x="2795" y="2702"/>
                  <a:pt x="2770" y="2702"/>
                </a:cubicBezTo>
                <a:cubicBezTo>
                  <a:pt x="2770" y="2702"/>
                  <a:pt x="2703" y="2802"/>
                  <a:pt x="2636" y="2836"/>
                </a:cubicBezTo>
                <a:lnTo>
                  <a:pt x="2569" y="2902"/>
                </a:lnTo>
                <a:lnTo>
                  <a:pt x="2403" y="3002"/>
                </a:lnTo>
                <a:cubicBezTo>
                  <a:pt x="2395" y="3006"/>
                  <a:pt x="2389" y="3009"/>
                  <a:pt x="2384" y="3012"/>
                </a:cubicBezTo>
                <a:lnTo>
                  <a:pt x="2384" y="3012"/>
                </a:lnTo>
                <a:cubicBezTo>
                  <a:pt x="2388" y="3007"/>
                  <a:pt x="2386" y="3002"/>
                  <a:pt x="2369" y="3002"/>
                </a:cubicBezTo>
                <a:lnTo>
                  <a:pt x="2269" y="3036"/>
                </a:lnTo>
                <a:cubicBezTo>
                  <a:pt x="2202" y="3036"/>
                  <a:pt x="2136" y="3069"/>
                  <a:pt x="2069" y="3069"/>
                </a:cubicBezTo>
                <a:lnTo>
                  <a:pt x="1769" y="3069"/>
                </a:lnTo>
                <a:cubicBezTo>
                  <a:pt x="1869" y="3069"/>
                  <a:pt x="1669" y="3069"/>
                  <a:pt x="1635" y="3036"/>
                </a:cubicBezTo>
                <a:cubicBezTo>
                  <a:pt x="1569" y="3036"/>
                  <a:pt x="1502" y="3002"/>
                  <a:pt x="1469" y="3002"/>
                </a:cubicBezTo>
                <a:cubicBezTo>
                  <a:pt x="1535" y="3002"/>
                  <a:pt x="1402" y="2936"/>
                  <a:pt x="1369" y="2936"/>
                </a:cubicBezTo>
                <a:lnTo>
                  <a:pt x="1302" y="2902"/>
                </a:lnTo>
                <a:cubicBezTo>
                  <a:pt x="1302" y="2902"/>
                  <a:pt x="1246" y="2846"/>
                  <a:pt x="1231" y="2846"/>
                </a:cubicBezTo>
                <a:cubicBezTo>
                  <a:pt x="1227" y="2846"/>
                  <a:pt x="1227" y="2852"/>
                  <a:pt x="1235" y="2869"/>
                </a:cubicBezTo>
                <a:cubicBezTo>
                  <a:pt x="1202" y="2802"/>
                  <a:pt x="1135" y="2769"/>
                  <a:pt x="1102" y="2702"/>
                </a:cubicBezTo>
                <a:cubicBezTo>
                  <a:pt x="1102" y="2702"/>
                  <a:pt x="1072" y="2673"/>
                  <a:pt x="1062" y="2673"/>
                </a:cubicBezTo>
                <a:cubicBezTo>
                  <a:pt x="1062" y="2673"/>
                  <a:pt x="1062" y="2673"/>
                  <a:pt x="1061" y="2673"/>
                </a:cubicBezTo>
                <a:lnTo>
                  <a:pt x="1061" y="2673"/>
                </a:lnTo>
                <a:cubicBezTo>
                  <a:pt x="1052" y="2649"/>
                  <a:pt x="1035" y="2626"/>
                  <a:pt x="1035" y="2602"/>
                </a:cubicBezTo>
                <a:cubicBezTo>
                  <a:pt x="1002" y="2569"/>
                  <a:pt x="1002" y="2535"/>
                  <a:pt x="1002" y="2502"/>
                </a:cubicBezTo>
                <a:cubicBezTo>
                  <a:pt x="987" y="2459"/>
                  <a:pt x="985" y="2447"/>
                  <a:pt x="988" y="2447"/>
                </a:cubicBezTo>
                <a:lnTo>
                  <a:pt x="988" y="2447"/>
                </a:lnTo>
                <a:cubicBezTo>
                  <a:pt x="991" y="2447"/>
                  <a:pt x="1002" y="2469"/>
                  <a:pt x="1002" y="2469"/>
                </a:cubicBezTo>
                <a:cubicBezTo>
                  <a:pt x="1002" y="2402"/>
                  <a:pt x="1002" y="2369"/>
                  <a:pt x="1002" y="2302"/>
                </a:cubicBezTo>
                <a:cubicBezTo>
                  <a:pt x="1002" y="2269"/>
                  <a:pt x="1002" y="2235"/>
                  <a:pt x="1002" y="2202"/>
                </a:cubicBezTo>
                <a:lnTo>
                  <a:pt x="1002" y="2168"/>
                </a:lnTo>
                <a:cubicBezTo>
                  <a:pt x="1002" y="2135"/>
                  <a:pt x="1035" y="2035"/>
                  <a:pt x="1035" y="1968"/>
                </a:cubicBezTo>
                <a:cubicBezTo>
                  <a:pt x="1068" y="1902"/>
                  <a:pt x="1068" y="1868"/>
                  <a:pt x="1102" y="1802"/>
                </a:cubicBezTo>
                <a:lnTo>
                  <a:pt x="1168" y="1668"/>
                </a:lnTo>
                <a:cubicBezTo>
                  <a:pt x="1202" y="1601"/>
                  <a:pt x="1235" y="1535"/>
                  <a:pt x="1268" y="1468"/>
                </a:cubicBezTo>
                <a:lnTo>
                  <a:pt x="1335" y="1368"/>
                </a:lnTo>
                <a:cubicBezTo>
                  <a:pt x="1336" y="1367"/>
                  <a:pt x="1337" y="1366"/>
                  <a:pt x="1337" y="1366"/>
                </a:cubicBezTo>
                <a:cubicBezTo>
                  <a:pt x="1337" y="1366"/>
                  <a:pt x="1344" y="1359"/>
                  <a:pt x="1369" y="1335"/>
                </a:cubicBezTo>
                <a:lnTo>
                  <a:pt x="1535" y="1168"/>
                </a:lnTo>
                <a:lnTo>
                  <a:pt x="1602" y="1101"/>
                </a:lnTo>
                <a:lnTo>
                  <a:pt x="1635" y="1068"/>
                </a:lnTo>
                <a:cubicBezTo>
                  <a:pt x="1702" y="1034"/>
                  <a:pt x="1769" y="968"/>
                  <a:pt x="1836" y="934"/>
                </a:cubicBezTo>
                <a:close/>
                <a:moveTo>
                  <a:pt x="1869" y="0"/>
                </a:moveTo>
                <a:cubicBezTo>
                  <a:pt x="1602" y="0"/>
                  <a:pt x="1369" y="100"/>
                  <a:pt x="1168" y="234"/>
                </a:cubicBezTo>
                <a:cubicBezTo>
                  <a:pt x="535" y="701"/>
                  <a:pt x="101" y="1435"/>
                  <a:pt x="34" y="2235"/>
                </a:cubicBezTo>
                <a:cubicBezTo>
                  <a:pt x="1" y="2669"/>
                  <a:pt x="134" y="3102"/>
                  <a:pt x="468" y="3436"/>
                </a:cubicBezTo>
                <a:cubicBezTo>
                  <a:pt x="872" y="3855"/>
                  <a:pt x="1413" y="4065"/>
                  <a:pt x="1953" y="4065"/>
                </a:cubicBezTo>
                <a:cubicBezTo>
                  <a:pt x="2574" y="4065"/>
                  <a:pt x="3193" y="3789"/>
                  <a:pt x="3603" y="3236"/>
                </a:cubicBezTo>
                <a:cubicBezTo>
                  <a:pt x="4371" y="2235"/>
                  <a:pt x="4004" y="767"/>
                  <a:pt x="2870" y="200"/>
                </a:cubicBezTo>
                <a:cubicBezTo>
                  <a:pt x="2828" y="178"/>
                  <a:pt x="2787" y="163"/>
                  <a:pt x="2747" y="154"/>
                </a:cubicBezTo>
                <a:lnTo>
                  <a:pt x="2747" y="154"/>
                </a:lnTo>
                <a:cubicBezTo>
                  <a:pt x="2663" y="90"/>
                  <a:pt x="2563" y="52"/>
                  <a:pt x="2454" y="52"/>
                </a:cubicBezTo>
                <a:cubicBezTo>
                  <a:pt x="2416" y="52"/>
                  <a:pt x="2376" y="57"/>
                  <a:pt x="2336" y="67"/>
                </a:cubicBezTo>
                <a:lnTo>
                  <a:pt x="2202" y="34"/>
                </a:lnTo>
                <a:cubicBezTo>
                  <a:pt x="2069" y="0"/>
                  <a:pt x="1969"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325233571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7"/>
        <p:cNvGrpSpPr/>
        <p:nvPr/>
      </p:nvGrpSpPr>
      <p:grpSpPr>
        <a:xfrm>
          <a:off x="0" y="0"/>
          <a:ext cx="0" cy="0"/>
          <a:chOff x="0" y="0"/>
          <a:chExt cx="0" cy="0"/>
        </a:xfrm>
      </p:grpSpPr>
      <p:grpSp>
        <p:nvGrpSpPr>
          <p:cNvPr id="808" name="Google Shape;808;p20"/>
          <p:cNvGrpSpPr/>
          <p:nvPr/>
        </p:nvGrpSpPr>
        <p:grpSpPr>
          <a:xfrm>
            <a:off x="96" y="33"/>
            <a:ext cx="9143969" cy="6857928"/>
            <a:chOff x="95" y="25"/>
            <a:chExt cx="9143969" cy="5143446"/>
          </a:xfrm>
        </p:grpSpPr>
        <p:sp>
          <p:nvSpPr>
            <p:cNvPr id="809" name="Google Shape;809;p20"/>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0" name="Google Shape;810;p20"/>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1" name="Google Shape;811;p20"/>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20"/>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20"/>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20"/>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5" name="Google Shape;815;p20"/>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6" name="Google Shape;816;p20"/>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7" name="Google Shape;817;p20"/>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8" name="Google Shape;818;p20"/>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9" name="Google Shape;819;p20"/>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0" name="Google Shape;820;p20"/>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1" name="Google Shape;821;p20"/>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2" name="Google Shape;822;p20"/>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3" name="Google Shape;823;p20"/>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4" name="Google Shape;824;p20"/>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5" name="Google Shape;825;p20"/>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6" name="Google Shape;826;p20"/>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7" name="Google Shape;827;p20"/>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8" name="Google Shape;828;p20"/>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20"/>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20"/>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20"/>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20"/>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20"/>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834" name="Google Shape;834;p20"/>
          <p:cNvSpPr txBox="1">
            <a:spLocks noGrp="1"/>
          </p:cNvSpPr>
          <p:nvPr>
            <p:ph type="title"/>
          </p:nvPr>
        </p:nvSpPr>
        <p:spPr>
          <a:xfrm flipH="1">
            <a:off x="3102450" y="4214400"/>
            <a:ext cx="4499100" cy="5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r>
              <a:rPr lang="en-US"/>
              <a:t>Click to edit Master title style</a:t>
            </a:r>
            <a:endParaRPr/>
          </a:p>
        </p:txBody>
      </p:sp>
      <p:sp>
        <p:nvSpPr>
          <p:cNvPr id="835" name="Google Shape;835;p20"/>
          <p:cNvSpPr txBox="1">
            <a:spLocks noGrp="1"/>
          </p:cNvSpPr>
          <p:nvPr>
            <p:ph type="subTitle" idx="1"/>
          </p:nvPr>
        </p:nvSpPr>
        <p:spPr>
          <a:xfrm flipH="1">
            <a:off x="1542200" y="1699600"/>
            <a:ext cx="5101200" cy="2108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7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36" name="Google Shape;836;p20"/>
          <p:cNvSpPr/>
          <p:nvPr/>
        </p:nvSpPr>
        <p:spPr>
          <a:xfrm flipH="1">
            <a:off x="4251756" y="5991267"/>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7" name="Google Shape;837;p20"/>
          <p:cNvSpPr/>
          <p:nvPr/>
        </p:nvSpPr>
        <p:spPr>
          <a:xfrm flipH="1">
            <a:off x="7966981" y="57243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8" name="Google Shape;838;p20"/>
          <p:cNvSpPr/>
          <p:nvPr/>
        </p:nvSpPr>
        <p:spPr>
          <a:xfrm flipH="1">
            <a:off x="6376917" y="1031234"/>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20"/>
          <p:cNvSpPr/>
          <p:nvPr/>
        </p:nvSpPr>
        <p:spPr>
          <a:xfrm flipH="1">
            <a:off x="874981" y="4752001"/>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20"/>
          <p:cNvSpPr/>
          <p:nvPr/>
        </p:nvSpPr>
        <p:spPr>
          <a:xfrm flipH="1">
            <a:off x="4039106" y="506767"/>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841" name="Google Shape;841;p20"/>
          <p:cNvGrpSpPr/>
          <p:nvPr/>
        </p:nvGrpSpPr>
        <p:grpSpPr>
          <a:xfrm flipH="1">
            <a:off x="6135930" y="5724351"/>
            <a:ext cx="311900" cy="419600"/>
            <a:chOff x="8571050" y="1873050"/>
            <a:chExt cx="311900" cy="314700"/>
          </a:xfrm>
        </p:grpSpPr>
        <p:sp>
          <p:nvSpPr>
            <p:cNvPr id="842" name="Google Shape;842;p20"/>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20"/>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20"/>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20"/>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846" name="Google Shape;846;p20"/>
          <p:cNvSpPr/>
          <p:nvPr/>
        </p:nvSpPr>
        <p:spPr>
          <a:xfrm rot="-989451" flipH="1">
            <a:off x="1290283" y="1002984"/>
            <a:ext cx="121724" cy="150936"/>
          </a:xfrm>
          <a:custGeom>
            <a:avLst/>
            <a:gdLst/>
            <a:ahLst/>
            <a:cxnLst/>
            <a:rect l="l" t="t" r="r" b="b"/>
            <a:pathLst>
              <a:path w="4371" h="4065" extrusionOk="0">
                <a:moveTo>
                  <a:pt x="2803" y="1301"/>
                </a:moveTo>
                <a:cubicBezTo>
                  <a:pt x="2803" y="1312"/>
                  <a:pt x="2810" y="1323"/>
                  <a:pt x="2818" y="1331"/>
                </a:cubicBezTo>
                <a:lnTo>
                  <a:pt x="2818" y="1331"/>
                </a:lnTo>
                <a:lnTo>
                  <a:pt x="2803" y="1301"/>
                </a:lnTo>
                <a:close/>
                <a:moveTo>
                  <a:pt x="1902" y="934"/>
                </a:moveTo>
                <a:cubicBezTo>
                  <a:pt x="2039" y="973"/>
                  <a:pt x="2176" y="990"/>
                  <a:pt x="2313" y="990"/>
                </a:cubicBezTo>
                <a:cubicBezTo>
                  <a:pt x="2337" y="990"/>
                  <a:pt x="2361" y="989"/>
                  <a:pt x="2385" y="988"/>
                </a:cubicBezTo>
                <a:lnTo>
                  <a:pt x="2385" y="988"/>
                </a:lnTo>
                <a:cubicBezTo>
                  <a:pt x="2391" y="992"/>
                  <a:pt x="2397" y="997"/>
                  <a:pt x="2403" y="1001"/>
                </a:cubicBezTo>
                <a:cubicBezTo>
                  <a:pt x="2469" y="1034"/>
                  <a:pt x="2536" y="1068"/>
                  <a:pt x="2569" y="1101"/>
                </a:cubicBezTo>
                <a:cubicBezTo>
                  <a:pt x="2569" y="1101"/>
                  <a:pt x="2633" y="1144"/>
                  <a:pt x="2625" y="1144"/>
                </a:cubicBezTo>
                <a:cubicBezTo>
                  <a:pt x="2623" y="1144"/>
                  <a:pt x="2616" y="1141"/>
                  <a:pt x="2603" y="1134"/>
                </a:cubicBezTo>
                <a:lnTo>
                  <a:pt x="2603" y="1134"/>
                </a:lnTo>
                <a:lnTo>
                  <a:pt x="2669" y="1168"/>
                </a:lnTo>
                <a:lnTo>
                  <a:pt x="2803" y="1301"/>
                </a:lnTo>
                <a:lnTo>
                  <a:pt x="2803" y="1301"/>
                </a:lnTo>
                <a:lnTo>
                  <a:pt x="2803" y="1301"/>
                </a:lnTo>
                <a:cubicBezTo>
                  <a:pt x="2803" y="1301"/>
                  <a:pt x="2803" y="1301"/>
                  <a:pt x="2803" y="1301"/>
                </a:cubicBezTo>
                <a:lnTo>
                  <a:pt x="2803" y="1301"/>
                </a:lnTo>
                <a:cubicBezTo>
                  <a:pt x="2831" y="1329"/>
                  <a:pt x="2835" y="1340"/>
                  <a:pt x="2831" y="1340"/>
                </a:cubicBezTo>
                <a:cubicBezTo>
                  <a:pt x="2829" y="1340"/>
                  <a:pt x="2823" y="1336"/>
                  <a:pt x="2818" y="1331"/>
                </a:cubicBezTo>
                <a:lnTo>
                  <a:pt x="2818" y="1331"/>
                </a:lnTo>
                <a:lnTo>
                  <a:pt x="2870" y="1435"/>
                </a:lnTo>
                <a:cubicBezTo>
                  <a:pt x="2900" y="1465"/>
                  <a:pt x="2930" y="1522"/>
                  <a:pt x="2960" y="1583"/>
                </a:cubicBezTo>
                <a:lnTo>
                  <a:pt x="2960" y="1583"/>
                </a:lnTo>
                <a:cubicBezTo>
                  <a:pt x="2959" y="1587"/>
                  <a:pt x="2961" y="1601"/>
                  <a:pt x="2970" y="1635"/>
                </a:cubicBezTo>
                <a:lnTo>
                  <a:pt x="3003" y="1701"/>
                </a:lnTo>
                <a:cubicBezTo>
                  <a:pt x="3003" y="1768"/>
                  <a:pt x="3036" y="1835"/>
                  <a:pt x="3036" y="1902"/>
                </a:cubicBezTo>
                <a:cubicBezTo>
                  <a:pt x="3036" y="1935"/>
                  <a:pt x="3036" y="1968"/>
                  <a:pt x="3036" y="2035"/>
                </a:cubicBezTo>
                <a:lnTo>
                  <a:pt x="3036" y="2135"/>
                </a:lnTo>
                <a:cubicBezTo>
                  <a:pt x="3036" y="2202"/>
                  <a:pt x="3003" y="2269"/>
                  <a:pt x="3003" y="2335"/>
                </a:cubicBezTo>
                <a:cubicBezTo>
                  <a:pt x="2979" y="2360"/>
                  <a:pt x="2936" y="2439"/>
                  <a:pt x="2942" y="2439"/>
                </a:cubicBezTo>
                <a:cubicBezTo>
                  <a:pt x="2944" y="2439"/>
                  <a:pt x="2952" y="2428"/>
                  <a:pt x="2970" y="2402"/>
                </a:cubicBezTo>
                <a:lnTo>
                  <a:pt x="2970" y="2402"/>
                </a:lnTo>
                <a:cubicBezTo>
                  <a:pt x="2936" y="2469"/>
                  <a:pt x="2903" y="2535"/>
                  <a:pt x="2836" y="2602"/>
                </a:cubicBezTo>
                <a:cubicBezTo>
                  <a:pt x="2836" y="2602"/>
                  <a:pt x="2787" y="2676"/>
                  <a:pt x="2794" y="2676"/>
                </a:cubicBezTo>
                <a:cubicBezTo>
                  <a:pt x="2795" y="2676"/>
                  <a:pt x="2798" y="2674"/>
                  <a:pt x="2803" y="2669"/>
                </a:cubicBezTo>
                <a:cubicBezTo>
                  <a:pt x="2811" y="2652"/>
                  <a:pt x="2815" y="2646"/>
                  <a:pt x="2816" y="2646"/>
                </a:cubicBezTo>
                <a:lnTo>
                  <a:pt x="2816" y="2646"/>
                </a:lnTo>
                <a:cubicBezTo>
                  <a:pt x="2820" y="2646"/>
                  <a:pt x="2795" y="2702"/>
                  <a:pt x="2770" y="2702"/>
                </a:cubicBezTo>
                <a:cubicBezTo>
                  <a:pt x="2770" y="2702"/>
                  <a:pt x="2703" y="2802"/>
                  <a:pt x="2636" y="2836"/>
                </a:cubicBezTo>
                <a:lnTo>
                  <a:pt x="2569" y="2902"/>
                </a:lnTo>
                <a:lnTo>
                  <a:pt x="2403" y="3002"/>
                </a:lnTo>
                <a:cubicBezTo>
                  <a:pt x="2395" y="3006"/>
                  <a:pt x="2389" y="3009"/>
                  <a:pt x="2384" y="3012"/>
                </a:cubicBezTo>
                <a:lnTo>
                  <a:pt x="2384" y="3012"/>
                </a:lnTo>
                <a:cubicBezTo>
                  <a:pt x="2388" y="3007"/>
                  <a:pt x="2386" y="3002"/>
                  <a:pt x="2369" y="3002"/>
                </a:cubicBezTo>
                <a:lnTo>
                  <a:pt x="2269" y="3036"/>
                </a:lnTo>
                <a:cubicBezTo>
                  <a:pt x="2202" y="3036"/>
                  <a:pt x="2136" y="3069"/>
                  <a:pt x="2069" y="3069"/>
                </a:cubicBezTo>
                <a:lnTo>
                  <a:pt x="1769" y="3069"/>
                </a:lnTo>
                <a:cubicBezTo>
                  <a:pt x="1869" y="3069"/>
                  <a:pt x="1669" y="3069"/>
                  <a:pt x="1635" y="3036"/>
                </a:cubicBezTo>
                <a:cubicBezTo>
                  <a:pt x="1569" y="3036"/>
                  <a:pt x="1502" y="3002"/>
                  <a:pt x="1469" y="3002"/>
                </a:cubicBezTo>
                <a:cubicBezTo>
                  <a:pt x="1535" y="3002"/>
                  <a:pt x="1402" y="2936"/>
                  <a:pt x="1369" y="2936"/>
                </a:cubicBezTo>
                <a:lnTo>
                  <a:pt x="1302" y="2902"/>
                </a:lnTo>
                <a:cubicBezTo>
                  <a:pt x="1302" y="2902"/>
                  <a:pt x="1246" y="2846"/>
                  <a:pt x="1231" y="2846"/>
                </a:cubicBezTo>
                <a:cubicBezTo>
                  <a:pt x="1227" y="2846"/>
                  <a:pt x="1227" y="2852"/>
                  <a:pt x="1235" y="2869"/>
                </a:cubicBezTo>
                <a:cubicBezTo>
                  <a:pt x="1202" y="2802"/>
                  <a:pt x="1135" y="2769"/>
                  <a:pt x="1102" y="2702"/>
                </a:cubicBezTo>
                <a:cubicBezTo>
                  <a:pt x="1102" y="2702"/>
                  <a:pt x="1072" y="2673"/>
                  <a:pt x="1062" y="2673"/>
                </a:cubicBezTo>
                <a:cubicBezTo>
                  <a:pt x="1062" y="2673"/>
                  <a:pt x="1062" y="2673"/>
                  <a:pt x="1061" y="2673"/>
                </a:cubicBezTo>
                <a:lnTo>
                  <a:pt x="1061" y="2673"/>
                </a:lnTo>
                <a:cubicBezTo>
                  <a:pt x="1052" y="2649"/>
                  <a:pt x="1035" y="2626"/>
                  <a:pt x="1035" y="2602"/>
                </a:cubicBezTo>
                <a:cubicBezTo>
                  <a:pt x="1002" y="2569"/>
                  <a:pt x="1002" y="2535"/>
                  <a:pt x="1002" y="2502"/>
                </a:cubicBezTo>
                <a:cubicBezTo>
                  <a:pt x="987" y="2459"/>
                  <a:pt x="985" y="2447"/>
                  <a:pt x="988" y="2447"/>
                </a:cubicBezTo>
                <a:lnTo>
                  <a:pt x="988" y="2447"/>
                </a:lnTo>
                <a:cubicBezTo>
                  <a:pt x="991" y="2447"/>
                  <a:pt x="1002" y="2469"/>
                  <a:pt x="1002" y="2469"/>
                </a:cubicBezTo>
                <a:cubicBezTo>
                  <a:pt x="1002" y="2402"/>
                  <a:pt x="1002" y="2369"/>
                  <a:pt x="1002" y="2302"/>
                </a:cubicBezTo>
                <a:cubicBezTo>
                  <a:pt x="1002" y="2269"/>
                  <a:pt x="1002" y="2235"/>
                  <a:pt x="1002" y="2202"/>
                </a:cubicBezTo>
                <a:lnTo>
                  <a:pt x="1002" y="2168"/>
                </a:lnTo>
                <a:cubicBezTo>
                  <a:pt x="1002" y="2135"/>
                  <a:pt x="1035" y="2035"/>
                  <a:pt x="1035" y="1968"/>
                </a:cubicBezTo>
                <a:cubicBezTo>
                  <a:pt x="1068" y="1902"/>
                  <a:pt x="1068" y="1868"/>
                  <a:pt x="1102" y="1802"/>
                </a:cubicBezTo>
                <a:lnTo>
                  <a:pt x="1168" y="1668"/>
                </a:lnTo>
                <a:cubicBezTo>
                  <a:pt x="1202" y="1601"/>
                  <a:pt x="1235" y="1535"/>
                  <a:pt x="1268" y="1468"/>
                </a:cubicBezTo>
                <a:lnTo>
                  <a:pt x="1335" y="1368"/>
                </a:lnTo>
                <a:cubicBezTo>
                  <a:pt x="1336" y="1367"/>
                  <a:pt x="1337" y="1366"/>
                  <a:pt x="1337" y="1366"/>
                </a:cubicBezTo>
                <a:cubicBezTo>
                  <a:pt x="1337" y="1366"/>
                  <a:pt x="1344" y="1359"/>
                  <a:pt x="1369" y="1335"/>
                </a:cubicBezTo>
                <a:lnTo>
                  <a:pt x="1535" y="1168"/>
                </a:lnTo>
                <a:lnTo>
                  <a:pt x="1602" y="1101"/>
                </a:lnTo>
                <a:lnTo>
                  <a:pt x="1635" y="1068"/>
                </a:lnTo>
                <a:cubicBezTo>
                  <a:pt x="1702" y="1034"/>
                  <a:pt x="1769" y="968"/>
                  <a:pt x="1836" y="934"/>
                </a:cubicBezTo>
                <a:close/>
                <a:moveTo>
                  <a:pt x="1869" y="0"/>
                </a:moveTo>
                <a:cubicBezTo>
                  <a:pt x="1602" y="0"/>
                  <a:pt x="1369" y="100"/>
                  <a:pt x="1168" y="234"/>
                </a:cubicBezTo>
                <a:cubicBezTo>
                  <a:pt x="535" y="701"/>
                  <a:pt x="101" y="1435"/>
                  <a:pt x="34" y="2235"/>
                </a:cubicBezTo>
                <a:cubicBezTo>
                  <a:pt x="1" y="2669"/>
                  <a:pt x="134" y="3102"/>
                  <a:pt x="468" y="3436"/>
                </a:cubicBezTo>
                <a:cubicBezTo>
                  <a:pt x="872" y="3855"/>
                  <a:pt x="1413" y="4065"/>
                  <a:pt x="1953" y="4065"/>
                </a:cubicBezTo>
                <a:cubicBezTo>
                  <a:pt x="2574" y="4065"/>
                  <a:pt x="3193" y="3789"/>
                  <a:pt x="3603" y="3236"/>
                </a:cubicBezTo>
                <a:cubicBezTo>
                  <a:pt x="4371" y="2235"/>
                  <a:pt x="4004" y="767"/>
                  <a:pt x="2870" y="200"/>
                </a:cubicBezTo>
                <a:cubicBezTo>
                  <a:pt x="2828" y="178"/>
                  <a:pt x="2787" y="163"/>
                  <a:pt x="2747" y="154"/>
                </a:cubicBezTo>
                <a:lnTo>
                  <a:pt x="2747" y="154"/>
                </a:lnTo>
                <a:cubicBezTo>
                  <a:pt x="2663" y="90"/>
                  <a:pt x="2563" y="52"/>
                  <a:pt x="2454" y="52"/>
                </a:cubicBezTo>
                <a:cubicBezTo>
                  <a:pt x="2416" y="52"/>
                  <a:pt x="2376" y="57"/>
                  <a:pt x="2336" y="67"/>
                </a:cubicBezTo>
                <a:lnTo>
                  <a:pt x="2202" y="34"/>
                </a:lnTo>
                <a:cubicBezTo>
                  <a:pt x="2069" y="0"/>
                  <a:pt x="1969"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2919266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2317650" y="2779233"/>
            <a:ext cx="3792900" cy="15464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800"/>
              <a:buNone/>
              <a:defRPr sz="3000" b="1">
                <a:latin typeface="Merriweather"/>
                <a:ea typeface="Merriweather"/>
                <a:cs typeface="Merriweather"/>
                <a:sym typeface="Merriweather"/>
              </a:defRPr>
            </a:lvl1pPr>
          </a:lstStyle>
          <a:p>
            <a:pPr lvl="0"/>
            <a:r>
              <a:rPr lang="en-US"/>
              <a:t>Click to edit Master text styles</a:t>
            </a:r>
          </a:p>
        </p:txBody>
      </p:sp>
    </p:spTree>
    <p:extLst>
      <p:ext uri="{BB962C8B-B14F-4D97-AF65-F5344CB8AC3E}">
        <p14:creationId xmlns:p14="http://schemas.microsoft.com/office/powerpoint/2010/main" val="270210657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847"/>
        <p:cNvGrpSpPr/>
        <p:nvPr/>
      </p:nvGrpSpPr>
      <p:grpSpPr>
        <a:xfrm>
          <a:off x="0" y="0"/>
          <a:ext cx="0" cy="0"/>
          <a:chOff x="0" y="0"/>
          <a:chExt cx="0" cy="0"/>
        </a:xfrm>
      </p:grpSpPr>
      <p:grpSp>
        <p:nvGrpSpPr>
          <p:cNvPr id="848" name="Google Shape;848;p21"/>
          <p:cNvGrpSpPr/>
          <p:nvPr/>
        </p:nvGrpSpPr>
        <p:grpSpPr>
          <a:xfrm>
            <a:off x="96" y="33"/>
            <a:ext cx="9143969" cy="6857928"/>
            <a:chOff x="95" y="25"/>
            <a:chExt cx="9143969" cy="5143446"/>
          </a:xfrm>
        </p:grpSpPr>
        <p:sp>
          <p:nvSpPr>
            <p:cNvPr id="849" name="Google Shape;849;p21"/>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0" name="Google Shape;850;p21"/>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1" name="Google Shape;851;p21"/>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2" name="Google Shape;852;p21"/>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3" name="Google Shape;853;p21"/>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4" name="Google Shape;854;p21"/>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5" name="Google Shape;855;p21"/>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6" name="Google Shape;856;p21"/>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7" name="Google Shape;857;p21"/>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8" name="Google Shape;858;p21"/>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21"/>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21"/>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21"/>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21"/>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21"/>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21"/>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21"/>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21"/>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7" name="Google Shape;867;p21"/>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8" name="Google Shape;868;p21"/>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21"/>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21"/>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21"/>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21"/>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21"/>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874" name="Google Shape;874;p21"/>
          <p:cNvSpPr txBox="1">
            <a:spLocks noGrp="1"/>
          </p:cNvSpPr>
          <p:nvPr>
            <p:ph type="title"/>
          </p:nvPr>
        </p:nvSpPr>
        <p:spPr>
          <a:xfrm>
            <a:off x="2209938" y="1077400"/>
            <a:ext cx="3969300" cy="15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8400">
                <a:solidFill>
                  <a:srgbClr val="212529"/>
                </a:solidFill>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875" name="Google Shape;875;p21"/>
          <p:cNvSpPr txBox="1">
            <a:spLocks noGrp="1"/>
          </p:cNvSpPr>
          <p:nvPr>
            <p:ph type="subTitle" idx="1"/>
          </p:nvPr>
        </p:nvSpPr>
        <p:spPr>
          <a:xfrm>
            <a:off x="1577775" y="2987933"/>
            <a:ext cx="5233800" cy="2795600"/>
          </a:xfrm>
          <a:prstGeom prst="rect">
            <a:avLst/>
          </a:prstGeom>
          <a:noFill/>
          <a:ln w="19050" cap="rnd" cmpd="sng">
            <a:solidFill>
              <a:srgbClr val="000000"/>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76" name="Google Shape;876;p21"/>
          <p:cNvSpPr/>
          <p:nvPr/>
        </p:nvSpPr>
        <p:spPr>
          <a:xfrm>
            <a:off x="4140014" y="6318134"/>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7" name="Google Shape;877;p21"/>
          <p:cNvSpPr/>
          <p:nvPr/>
        </p:nvSpPr>
        <p:spPr>
          <a:xfrm>
            <a:off x="7252939" y="64865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8" name="Google Shape;878;p21"/>
          <p:cNvSpPr/>
          <p:nvPr/>
        </p:nvSpPr>
        <p:spPr>
          <a:xfrm>
            <a:off x="1577775" y="64831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9" name="Google Shape;879;p21"/>
          <p:cNvSpPr/>
          <p:nvPr/>
        </p:nvSpPr>
        <p:spPr>
          <a:xfrm>
            <a:off x="2436525" y="587801"/>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0" name="Google Shape;880;p21"/>
          <p:cNvSpPr/>
          <p:nvPr/>
        </p:nvSpPr>
        <p:spPr>
          <a:xfrm>
            <a:off x="321600" y="43946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1" name="Google Shape;881;p21"/>
          <p:cNvSpPr/>
          <p:nvPr/>
        </p:nvSpPr>
        <p:spPr>
          <a:xfrm>
            <a:off x="6286214" y="11617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2" name="Google Shape;882;p21"/>
          <p:cNvSpPr/>
          <p:nvPr/>
        </p:nvSpPr>
        <p:spPr>
          <a:xfrm>
            <a:off x="7368826" y="427751"/>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883" name="Google Shape;883;p21"/>
          <p:cNvGrpSpPr/>
          <p:nvPr/>
        </p:nvGrpSpPr>
        <p:grpSpPr>
          <a:xfrm>
            <a:off x="401325" y="804751"/>
            <a:ext cx="311900" cy="419600"/>
            <a:chOff x="8571050" y="1873050"/>
            <a:chExt cx="311900" cy="314700"/>
          </a:xfrm>
        </p:grpSpPr>
        <p:sp>
          <p:nvSpPr>
            <p:cNvPr id="884" name="Google Shape;884;p21"/>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5" name="Google Shape;885;p21"/>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6" name="Google Shape;886;p21"/>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7" name="Google Shape;887;p21"/>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88" name="Google Shape;888;p21"/>
          <p:cNvGrpSpPr/>
          <p:nvPr/>
        </p:nvGrpSpPr>
        <p:grpSpPr>
          <a:xfrm rot="-4179191">
            <a:off x="8375465" y="4489117"/>
            <a:ext cx="453897" cy="202574"/>
            <a:chOff x="3780075" y="2889150"/>
            <a:chExt cx="340425" cy="202575"/>
          </a:xfrm>
        </p:grpSpPr>
        <p:sp>
          <p:nvSpPr>
            <p:cNvPr id="889" name="Google Shape;889;p21"/>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21"/>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1" name="Google Shape;891;p21"/>
          <p:cNvGrpSpPr/>
          <p:nvPr/>
        </p:nvGrpSpPr>
        <p:grpSpPr>
          <a:xfrm rot="8795091" flipH="1">
            <a:off x="1224504" y="1988069"/>
            <a:ext cx="288974" cy="232467"/>
            <a:chOff x="4177750" y="2899175"/>
            <a:chExt cx="288975" cy="174350"/>
          </a:xfrm>
        </p:grpSpPr>
        <p:sp>
          <p:nvSpPr>
            <p:cNvPr id="892" name="Google Shape;892;p21"/>
            <p:cNvSpPr/>
            <p:nvPr/>
          </p:nvSpPr>
          <p:spPr>
            <a:xfrm>
              <a:off x="4177750" y="2920450"/>
              <a:ext cx="250650" cy="153075"/>
            </a:xfrm>
            <a:custGeom>
              <a:avLst/>
              <a:gdLst/>
              <a:ahLst/>
              <a:cxnLst/>
              <a:rect l="l" t="t" r="r" b="b"/>
              <a:pathLst>
                <a:path w="10026" h="6123" extrusionOk="0">
                  <a:moveTo>
                    <a:pt x="626" y="0"/>
                  </a:moveTo>
                  <a:cubicBezTo>
                    <a:pt x="321" y="0"/>
                    <a:pt x="0" y="351"/>
                    <a:pt x="183" y="718"/>
                  </a:cubicBezTo>
                  <a:cubicBezTo>
                    <a:pt x="1174" y="2864"/>
                    <a:pt x="2361" y="6123"/>
                    <a:pt x="5266" y="6123"/>
                  </a:cubicBezTo>
                  <a:cubicBezTo>
                    <a:pt x="5295" y="6123"/>
                    <a:pt x="5324" y="6122"/>
                    <a:pt x="5354" y="6122"/>
                  </a:cubicBezTo>
                  <a:cubicBezTo>
                    <a:pt x="8289" y="6055"/>
                    <a:pt x="9223" y="2853"/>
                    <a:pt x="9924" y="584"/>
                  </a:cubicBezTo>
                  <a:cubicBezTo>
                    <a:pt x="10026" y="237"/>
                    <a:pt x="9728" y="3"/>
                    <a:pt x="9444" y="3"/>
                  </a:cubicBezTo>
                  <a:cubicBezTo>
                    <a:pt x="9263" y="3"/>
                    <a:pt x="9088" y="97"/>
                    <a:pt x="9023" y="317"/>
                  </a:cubicBezTo>
                  <a:cubicBezTo>
                    <a:pt x="8656" y="1485"/>
                    <a:pt x="8356" y="2686"/>
                    <a:pt x="7689" y="3653"/>
                  </a:cubicBezTo>
                  <a:cubicBezTo>
                    <a:pt x="7122" y="4487"/>
                    <a:pt x="6221" y="5188"/>
                    <a:pt x="5187" y="5188"/>
                  </a:cubicBezTo>
                  <a:cubicBezTo>
                    <a:pt x="2785" y="5121"/>
                    <a:pt x="1785" y="2019"/>
                    <a:pt x="984" y="251"/>
                  </a:cubicBezTo>
                  <a:cubicBezTo>
                    <a:pt x="900" y="73"/>
                    <a:pt x="765"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21"/>
            <p:cNvSpPr/>
            <p:nvPr/>
          </p:nvSpPr>
          <p:spPr>
            <a:xfrm>
              <a:off x="4342725" y="2899175"/>
              <a:ext cx="124000" cy="79875"/>
            </a:xfrm>
            <a:custGeom>
              <a:avLst/>
              <a:gdLst/>
              <a:ahLst/>
              <a:cxnLst/>
              <a:rect l="l" t="t" r="r" b="b"/>
              <a:pathLst>
                <a:path w="4960" h="3195" extrusionOk="0">
                  <a:moveTo>
                    <a:pt x="2291" y="902"/>
                  </a:moveTo>
                  <a:lnTo>
                    <a:pt x="2291" y="902"/>
                  </a:lnTo>
                  <a:cubicBezTo>
                    <a:pt x="2291" y="902"/>
                    <a:pt x="2302" y="913"/>
                    <a:pt x="2315" y="928"/>
                  </a:cubicBezTo>
                  <a:lnTo>
                    <a:pt x="2315" y="928"/>
                  </a:lnTo>
                  <a:cubicBezTo>
                    <a:pt x="2302" y="923"/>
                    <a:pt x="2291" y="915"/>
                    <a:pt x="2291" y="902"/>
                  </a:cubicBezTo>
                  <a:close/>
                  <a:moveTo>
                    <a:pt x="2391" y="1"/>
                  </a:moveTo>
                  <a:cubicBezTo>
                    <a:pt x="2157" y="1"/>
                    <a:pt x="1924" y="68"/>
                    <a:pt x="1724" y="201"/>
                  </a:cubicBezTo>
                  <a:lnTo>
                    <a:pt x="523" y="835"/>
                  </a:lnTo>
                  <a:cubicBezTo>
                    <a:pt x="1" y="1082"/>
                    <a:pt x="271" y="1736"/>
                    <a:pt x="699" y="1736"/>
                  </a:cubicBezTo>
                  <a:cubicBezTo>
                    <a:pt x="790" y="1736"/>
                    <a:pt x="890" y="1706"/>
                    <a:pt x="990" y="1635"/>
                  </a:cubicBezTo>
                  <a:lnTo>
                    <a:pt x="2024" y="1102"/>
                  </a:lnTo>
                  <a:lnTo>
                    <a:pt x="2257" y="1002"/>
                  </a:lnTo>
                  <a:cubicBezTo>
                    <a:pt x="2276" y="1002"/>
                    <a:pt x="2316" y="981"/>
                    <a:pt x="2341" y="962"/>
                  </a:cubicBezTo>
                  <a:lnTo>
                    <a:pt x="2341" y="962"/>
                  </a:lnTo>
                  <a:cubicBezTo>
                    <a:pt x="2350" y="977"/>
                    <a:pt x="2357" y="991"/>
                    <a:pt x="2357" y="1002"/>
                  </a:cubicBezTo>
                  <a:lnTo>
                    <a:pt x="2558" y="1235"/>
                  </a:lnTo>
                  <a:lnTo>
                    <a:pt x="4125" y="3070"/>
                  </a:lnTo>
                  <a:cubicBezTo>
                    <a:pt x="4209" y="3153"/>
                    <a:pt x="4325" y="3195"/>
                    <a:pt x="4446" y="3195"/>
                  </a:cubicBezTo>
                  <a:cubicBezTo>
                    <a:pt x="4567" y="3195"/>
                    <a:pt x="4692" y="3153"/>
                    <a:pt x="4792" y="3070"/>
                  </a:cubicBezTo>
                  <a:cubicBezTo>
                    <a:pt x="4959" y="2870"/>
                    <a:pt x="4959" y="2569"/>
                    <a:pt x="4792" y="2403"/>
                  </a:cubicBezTo>
                  <a:cubicBezTo>
                    <a:pt x="4192" y="1702"/>
                    <a:pt x="3592" y="1002"/>
                    <a:pt x="2991" y="301"/>
                  </a:cubicBezTo>
                  <a:cubicBezTo>
                    <a:pt x="2858" y="134"/>
                    <a:pt x="2624" y="1"/>
                    <a:pt x="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87870682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94"/>
        <p:cNvGrpSpPr/>
        <p:nvPr/>
      </p:nvGrpSpPr>
      <p:grpSpPr>
        <a:xfrm>
          <a:off x="0" y="0"/>
          <a:ext cx="0" cy="0"/>
          <a:chOff x="0" y="0"/>
          <a:chExt cx="0" cy="0"/>
        </a:xfrm>
      </p:grpSpPr>
      <p:sp>
        <p:nvSpPr>
          <p:cNvPr id="895" name="Google Shape;895;p22"/>
          <p:cNvSpPr txBox="1">
            <a:spLocks noGrp="1"/>
          </p:cNvSpPr>
          <p:nvPr>
            <p:ph type="title" hasCustomPrompt="1"/>
          </p:nvPr>
        </p:nvSpPr>
        <p:spPr>
          <a:xfrm>
            <a:off x="713225" y="714033"/>
            <a:ext cx="1993800" cy="118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96" name="Google Shape;896;p22"/>
          <p:cNvSpPr txBox="1">
            <a:spLocks noGrp="1"/>
          </p:cNvSpPr>
          <p:nvPr>
            <p:ph type="subTitle" idx="1"/>
          </p:nvPr>
        </p:nvSpPr>
        <p:spPr>
          <a:xfrm>
            <a:off x="823216" y="1898377"/>
            <a:ext cx="1773600" cy="1086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97" name="Google Shape;897;p22"/>
          <p:cNvSpPr txBox="1">
            <a:spLocks noGrp="1"/>
          </p:cNvSpPr>
          <p:nvPr>
            <p:ph type="title" idx="2" hasCustomPrompt="1"/>
          </p:nvPr>
        </p:nvSpPr>
        <p:spPr>
          <a:xfrm>
            <a:off x="3575100" y="2293679"/>
            <a:ext cx="1993800" cy="118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98" name="Google Shape;898;p22"/>
          <p:cNvSpPr txBox="1">
            <a:spLocks noGrp="1"/>
          </p:cNvSpPr>
          <p:nvPr>
            <p:ph type="subTitle" idx="3"/>
          </p:nvPr>
        </p:nvSpPr>
        <p:spPr>
          <a:xfrm>
            <a:off x="3685091" y="3478088"/>
            <a:ext cx="1773600" cy="1086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99" name="Google Shape;899;p22"/>
          <p:cNvSpPr txBox="1">
            <a:spLocks noGrp="1"/>
          </p:cNvSpPr>
          <p:nvPr>
            <p:ph type="title" idx="4" hasCustomPrompt="1"/>
          </p:nvPr>
        </p:nvSpPr>
        <p:spPr>
          <a:xfrm>
            <a:off x="6436975" y="3873389"/>
            <a:ext cx="1993800" cy="118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00" name="Google Shape;900;p22"/>
          <p:cNvSpPr txBox="1">
            <a:spLocks noGrp="1"/>
          </p:cNvSpPr>
          <p:nvPr>
            <p:ph type="subTitle" idx="5"/>
          </p:nvPr>
        </p:nvSpPr>
        <p:spPr>
          <a:xfrm>
            <a:off x="6546966" y="5057799"/>
            <a:ext cx="1773600" cy="1086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grpSp>
        <p:nvGrpSpPr>
          <p:cNvPr id="901" name="Google Shape;901;p22"/>
          <p:cNvGrpSpPr/>
          <p:nvPr/>
        </p:nvGrpSpPr>
        <p:grpSpPr>
          <a:xfrm>
            <a:off x="96" y="33"/>
            <a:ext cx="9143969" cy="6857928"/>
            <a:chOff x="95" y="25"/>
            <a:chExt cx="9143969" cy="5143446"/>
          </a:xfrm>
        </p:grpSpPr>
        <p:sp>
          <p:nvSpPr>
            <p:cNvPr id="902" name="Google Shape;902;p2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2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2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2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6" name="Google Shape;906;p2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7" name="Google Shape;907;p2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8" name="Google Shape;908;p2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9" name="Google Shape;909;p2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0" name="Google Shape;910;p2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1" name="Google Shape;911;p2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2" name="Google Shape;912;p2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3" name="Google Shape;913;p2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4" name="Google Shape;914;p2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5" name="Google Shape;915;p2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6" name="Google Shape;916;p2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7" name="Google Shape;917;p2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8" name="Google Shape;918;p2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2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2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2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2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2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2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2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2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927" name="Google Shape;927;p22"/>
          <p:cNvSpPr/>
          <p:nvPr/>
        </p:nvSpPr>
        <p:spPr>
          <a:xfrm>
            <a:off x="5955526" y="63722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8" name="Google Shape;928;p22"/>
          <p:cNvSpPr/>
          <p:nvPr/>
        </p:nvSpPr>
        <p:spPr>
          <a:xfrm>
            <a:off x="3487500" y="63688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22"/>
          <p:cNvSpPr/>
          <p:nvPr/>
        </p:nvSpPr>
        <p:spPr>
          <a:xfrm>
            <a:off x="2525925" y="3509185"/>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22"/>
          <p:cNvSpPr/>
          <p:nvPr/>
        </p:nvSpPr>
        <p:spPr>
          <a:xfrm>
            <a:off x="4697350" y="5123134"/>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22"/>
          <p:cNvSpPr/>
          <p:nvPr/>
        </p:nvSpPr>
        <p:spPr>
          <a:xfrm>
            <a:off x="8671489" y="30719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22"/>
          <p:cNvSpPr/>
          <p:nvPr/>
        </p:nvSpPr>
        <p:spPr>
          <a:xfrm>
            <a:off x="5458701" y="412118"/>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33" name="Google Shape;933;p22"/>
          <p:cNvGrpSpPr/>
          <p:nvPr/>
        </p:nvGrpSpPr>
        <p:grpSpPr>
          <a:xfrm>
            <a:off x="448300" y="3509200"/>
            <a:ext cx="311900" cy="419600"/>
            <a:chOff x="8571050" y="1873050"/>
            <a:chExt cx="311900" cy="314700"/>
          </a:xfrm>
        </p:grpSpPr>
        <p:sp>
          <p:nvSpPr>
            <p:cNvPr id="934" name="Google Shape;934;p2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2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2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7" name="Google Shape;937;p2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38" name="Google Shape;938;p22"/>
          <p:cNvGrpSpPr/>
          <p:nvPr/>
        </p:nvGrpSpPr>
        <p:grpSpPr>
          <a:xfrm rot="-4179191">
            <a:off x="8375465" y="4489117"/>
            <a:ext cx="453897" cy="202574"/>
            <a:chOff x="3780075" y="2889150"/>
            <a:chExt cx="340425" cy="202575"/>
          </a:xfrm>
        </p:grpSpPr>
        <p:sp>
          <p:nvSpPr>
            <p:cNvPr id="939" name="Google Shape;939;p22"/>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0" name="Google Shape;940;p22"/>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41" name="Google Shape;941;p22"/>
          <p:cNvGrpSpPr/>
          <p:nvPr/>
        </p:nvGrpSpPr>
        <p:grpSpPr>
          <a:xfrm rot="8795091" flipH="1">
            <a:off x="3599229" y="1099253"/>
            <a:ext cx="288974" cy="232467"/>
            <a:chOff x="4177750" y="2899175"/>
            <a:chExt cx="288975" cy="174350"/>
          </a:xfrm>
        </p:grpSpPr>
        <p:sp>
          <p:nvSpPr>
            <p:cNvPr id="942" name="Google Shape;942;p22"/>
            <p:cNvSpPr/>
            <p:nvPr/>
          </p:nvSpPr>
          <p:spPr>
            <a:xfrm>
              <a:off x="4177750" y="2920450"/>
              <a:ext cx="250650" cy="153075"/>
            </a:xfrm>
            <a:custGeom>
              <a:avLst/>
              <a:gdLst/>
              <a:ahLst/>
              <a:cxnLst/>
              <a:rect l="l" t="t" r="r" b="b"/>
              <a:pathLst>
                <a:path w="10026" h="6123" extrusionOk="0">
                  <a:moveTo>
                    <a:pt x="626" y="0"/>
                  </a:moveTo>
                  <a:cubicBezTo>
                    <a:pt x="321" y="0"/>
                    <a:pt x="0" y="351"/>
                    <a:pt x="183" y="718"/>
                  </a:cubicBezTo>
                  <a:cubicBezTo>
                    <a:pt x="1174" y="2864"/>
                    <a:pt x="2361" y="6123"/>
                    <a:pt x="5266" y="6123"/>
                  </a:cubicBezTo>
                  <a:cubicBezTo>
                    <a:pt x="5295" y="6123"/>
                    <a:pt x="5324" y="6122"/>
                    <a:pt x="5354" y="6122"/>
                  </a:cubicBezTo>
                  <a:cubicBezTo>
                    <a:pt x="8289" y="6055"/>
                    <a:pt x="9223" y="2853"/>
                    <a:pt x="9924" y="584"/>
                  </a:cubicBezTo>
                  <a:cubicBezTo>
                    <a:pt x="10026" y="237"/>
                    <a:pt x="9728" y="3"/>
                    <a:pt x="9444" y="3"/>
                  </a:cubicBezTo>
                  <a:cubicBezTo>
                    <a:pt x="9263" y="3"/>
                    <a:pt x="9088" y="97"/>
                    <a:pt x="9023" y="317"/>
                  </a:cubicBezTo>
                  <a:cubicBezTo>
                    <a:pt x="8656" y="1485"/>
                    <a:pt x="8356" y="2686"/>
                    <a:pt x="7689" y="3653"/>
                  </a:cubicBezTo>
                  <a:cubicBezTo>
                    <a:pt x="7122" y="4487"/>
                    <a:pt x="6221" y="5188"/>
                    <a:pt x="5187" y="5188"/>
                  </a:cubicBezTo>
                  <a:cubicBezTo>
                    <a:pt x="2785" y="5121"/>
                    <a:pt x="1785" y="2019"/>
                    <a:pt x="984" y="251"/>
                  </a:cubicBezTo>
                  <a:cubicBezTo>
                    <a:pt x="900" y="73"/>
                    <a:pt x="765"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3" name="Google Shape;943;p22"/>
            <p:cNvSpPr/>
            <p:nvPr/>
          </p:nvSpPr>
          <p:spPr>
            <a:xfrm>
              <a:off x="4342725" y="2899175"/>
              <a:ext cx="124000" cy="79875"/>
            </a:xfrm>
            <a:custGeom>
              <a:avLst/>
              <a:gdLst/>
              <a:ahLst/>
              <a:cxnLst/>
              <a:rect l="l" t="t" r="r" b="b"/>
              <a:pathLst>
                <a:path w="4960" h="3195" extrusionOk="0">
                  <a:moveTo>
                    <a:pt x="2291" y="902"/>
                  </a:moveTo>
                  <a:lnTo>
                    <a:pt x="2291" y="902"/>
                  </a:lnTo>
                  <a:cubicBezTo>
                    <a:pt x="2291" y="902"/>
                    <a:pt x="2302" y="913"/>
                    <a:pt x="2315" y="928"/>
                  </a:cubicBezTo>
                  <a:lnTo>
                    <a:pt x="2315" y="928"/>
                  </a:lnTo>
                  <a:cubicBezTo>
                    <a:pt x="2302" y="923"/>
                    <a:pt x="2291" y="915"/>
                    <a:pt x="2291" y="902"/>
                  </a:cubicBezTo>
                  <a:close/>
                  <a:moveTo>
                    <a:pt x="2391" y="1"/>
                  </a:moveTo>
                  <a:cubicBezTo>
                    <a:pt x="2157" y="1"/>
                    <a:pt x="1924" y="68"/>
                    <a:pt x="1724" y="201"/>
                  </a:cubicBezTo>
                  <a:lnTo>
                    <a:pt x="523" y="835"/>
                  </a:lnTo>
                  <a:cubicBezTo>
                    <a:pt x="1" y="1082"/>
                    <a:pt x="271" y="1736"/>
                    <a:pt x="699" y="1736"/>
                  </a:cubicBezTo>
                  <a:cubicBezTo>
                    <a:pt x="790" y="1736"/>
                    <a:pt x="890" y="1706"/>
                    <a:pt x="990" y="1635"/>
                  </a:cubicBezTo>
                  <a:lnTo>
                    <a:pt x="2024" y="1102"/>
                  </a:lnTo>
                  <a:lnTo>
                    <a:pt x="2257" y="1002"/>
                  </a:lnTo>
                  <a:cubicBezTo>
                    <a:pt x="2276" y="1002"/>
                    <a:pt x="2316" y="981"/>
                    <a:pt x="2341" y="962"/>
                  </a:cubicBezTo>
                  <a:lnTo>
                    <a:pt x="2341" y="962"/>
                  </a:lnTo>
                  <a:cubicBezTo>
                    <a:pt x="2350" y="977"/>
                    <a:pt x="2357" y="991"/>
                    <a:pt x="2357" y="1002"/>
                  </a:cubicBezTo>
                  <a:lnTo>
                    <a:pt x="2558" y="1235"/>
                  </a:lnTo>
                  <a:lnTo>
                    <a:pt x="4125" y="3070"/>
                  </a:lnTo>
                  <a:cubicBezTo>
                    <a:pt x="4209" y="3153"/>
                    <a:pt x="4325" y="3195"/>
                    <a:pt x="4446" y="3195"/>
                  </a:cubicBezTo>
                  <a:cubicBezTo>
                    <a:pt x="4567" y="3195"/>
                    <a:pt x="4692" y="3153"/>
                    <a:pt x="4792" y="3070"/>
                  </a:cubicBezTo>
                  <a:cubicBezTo>
                    <a:pt x="4959" y="2870"/>
                    <a:pt x="4959" y="2569"/>
                    <a:pt x="4792" y="2403"/>
                  </a:cubicBezTo>
                  <a:cubicBezTo>
                    <a:pt x="4192" y="1702"/>
                    <a:pt x="3592" y="1002"/>
                    <a:pt x="2991" y="301"/>
                  </a:cubicBezTo>
                  <a:cubicBezTo>
                    <a:pt x="2858" y="134"/>
                    <a:pt x="2624" y="1"/>
                    <a:pt x="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71428627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944"/>
        <p:cNvGrpSpPr/>
        <p:nvPr/>
      </p:nvGrpSpPr>
      <p:grpSpPr>
        <a:xfrm>
          <a:off x="0" y="0"/>
          <a:ext cx="0" cy="0"/>
          <a:chOff x="0" y="0"/>
          <a:chExt cx="0" cy="0"/>
        </a:xfrm>
      </p:grpSpPr>
      <p:grpSp>
        <p:nvGrpSpPr>
          <p:cNvPr id="945" name="Google Shape;945;p23"/>
          <p:cNvGrpSpPr/>
          <p:nvPr/>
        </p:nvGrpSpPr>
        <p:grpSpPr>
          <a:xfrm>
            <a:off x="96" y="33"/>
            <a:ext cx="9143969" cy="6857928"/>
            <a:chOff x="95" y="25"/>
            <a:chExt cx="9143969" cy="5143446"/>
          </a:xfrm>
        </p:grpSpPr>
        <p:sp>
          <p:nvSpPr>
            <p:cNvPr id="946" name="Google Shape;946;p2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7" name="Google Shape;947;p2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8" name="Google Shape;948;p2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9" name="Google Shape;949;p2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0" name="Google Shape;950;p2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1" name="Google Shape;951;p2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2" name="Google Shape;952;p2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3" name="Google Shape;953;p2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2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2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2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2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2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2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2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2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2" name="Google Shape;962;p2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3" name="Google Shape;963;p2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2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2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2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2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2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2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2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971" name="Google Shape;971;p23"/>
          <p:cNvSpPr txBox="1">
            <a:spLocks noGrp="1"/>
          </p:cNvSpPr>
          <p:nvPr>
            <p:ph type="title" hasCustomPrompt="1"/>
          </p:nvPr>
        </p:nvSpPr>
        <p:spPr>
          <a:xfrm>
            <a:off x="713225" y="1869668"/>
            <a:ext cx="19293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2" name="Google Shape;972;p23"/>
          <p:cNvSpPr txBox="1">
            <a:spLocks noGrp="1"/>
          </p:cNvSpPr>
          <p:nvPr>
            <p:ph type="subTitle" idx="1"/>
          </p:nvPr>
        </p:nvSpPr>
        <p:spPr>
          <a:xfrm>
            <a:off x="934775" y="4573795"/>
            <a:ext cx="1486200" cy="1190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973" name="Google Shape;973;p23"/>
          <p:cNvSpPr txBox="1">
            <a:spLocks noGrp="1"/>
          </p:cNvSpPr>
          <p:nvPr>
            <p:ph type="title" idx="2" hasCustomPrompt="1"/>
          </p:nvPr>
        </p:nvSpPr>
        <p:spPr>
          <a:xfrm>
            <a:off x="2642600" y="1869668"/>
            <a:ext cx="19293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4" name="Google Shape;974;p23"/>
          <p:cNvSpPr txBox="1">
            <a:spLocks noGrp="1"/>
          </p:cNvSpPr>
          <p:nvPr>
            <p:ph type="subTitle" idx="3"/>
          </p:nvPr>
        </p:nvSpPr>
        <p:spPr>
          <a:xfrm>
            <a:off x="2864150" y="4573797"/>
            <a:ext cx="1486200" cy="1190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975" name="Google Shape;975;p23"/>
          <p:cNvSpPr txBox="1">
            <a:spLocks noGrp="1"/>
          </p:cNvSpPr>
          <p:nvPr>
            <p:ph type="title" idx="4" hasCustomPrompt="1"/>
          </p:nvPr>
        </p:nvSpPr>
        <p:spPr>
          <a:xfrm>
            <a:off x="4571975" y="1869668"/>
            <a:ext cx="19293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6" name="Google Shape;976;p23"/>
          <p:cNvSpPr txBox="1">
            <a:spLocks noGrp="1"/>
          </p:cNvSpPr>
          <p:nvPr>
            <p:ph type="subTitle" idx="5"/>
          </p:nvPr>
        </p:nvSpPr>
        <p:spPr>
          <a:xfrm>
            <a:off x="4793525" y="4573795"/>
            <a:ext cx="1486200" cy="1190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977" name="Google Shape;977;p23"/>
          <p:cNvSpPr txBox="1">
            <a:spLocks noGrp="1"/>
          </p:cNvSpPr>
          <p:nvPr>
            <p:ph type="title" idx="6"/>
          </p:nvPr>
        </p:nvSpPr>
        <p:spPr>
          <a:xfrm>
            <a:off x="713225" y="718667"/>
            <a:ext cx="77175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978" name="Google Shape;978;p23"/>
          <p:cNvSpPr txBox="1">
            <a:spLocks noGrp="1"/>
          </p:cNvSpPr>
          <p:nvPr>
            <p:ph type="title" idx="7"/>
          </p:nvPr>
        </p:nvSpPr>
        <p:spPr>
          <a:xfrm>
            <a:off x="934775" y="4036701"/>
            <a:ext cx="1486200" cy="51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300"/>
              <a:buNone/>
              <a:defRPr sz="3100" b="1">
                <a:highlight>
                  <a:schemeClr val="dk2"/>
                </a:highlight>
              </a:defRPr>
            </a:lvl1pPr>
            <a:lvl2pPr lvl="1" algn="ctr">
              <a:spcBef>
                <a:spcPts val="0"/>
              </a:spcBef>
              <a:spcAft>
                <a:spcPts val="0"/>
              </a:spcAft>
              <a:buSzPts val="4300"/>
              <a:buNone/>
              <a:defRPr>
                <a:latin typeface="Delius Swash Caps"/>
                <a:ea typeface="Delius Swash Caps"/>
                <a:cs typeface="Delius Swash Caps"/>
                <a:sym typeface="Delius Swash Caps"/>
              </a:defRPr>
            </a:lvl2pPr>
            <a:lvl3pPr lvl="2" algn="ctr">
              <a:spcBef>
                <a:spcPts val="0"/>
              </a:spcBef>
              <a:spcAft>
                <a:spcPts val="0"/>
              </a:spcAft>
              <a:buSzPts val="4300"/>
              <a:buNone/>
              <a:defRPr>
                <a:latin typeface="Delius Swash Caps"/>
                <a:ea typeface="Delius Swash Caps"/>
                <a:cs typeface="Delius Swash Caps"/>
                <a:sym typeface="Delius Swash Caps"/>
              </a:defRPr>
            </a:lvl3pPr>
            <a:lvl4pPr lvl="3" algn="ctr">
              <a:spcBef>
                <a:spcPts val="0"/>
              </a:spcBef>
              <a:spcAft>
                <a:spcPts val="0"/>
              </a:spcAft>
              <a:buSzPts val="4300"/>
              <a:buNone/>
              <a:defRPr>
                <a:latin typeface="Delius Swash Caps"/>
                <a:ea typeface="Delius Swash Caps"/>
                <a:cs typeface="Delius Swash Caps"/>
                <a:sym typeface="Delius Swash Caps"/>
              </a:defRPr>
            </a:lvl4pPr>
            <a:lvl5pPr lvl="4" algn="ctr">
              <a:spcBef>
                <a:spcPts val="0"/>
              </a:spcBef>
              <a:spcAft>
                <a:spcPts val="0"/>
              </a:spcAft>
              <a:buSzPts val="4300"/>
              <a:buNone/>
              <a:defRPr>
                <a:latin typeface="Delius Swash Caps"/>
                <a:ea typeface="Delius Swash Caps"/>
                <a:cs typeface="Delius Swash Caps"/>
                <a:sym typeface="Delius Swash Caps"/>
              </a:defRPr>
            </a:lvl5pPr>
            <a:lvl6pPr lvl="5" algn="ctr">
              <a:spcBef>
                <a:spcPts val="0"/>
              </a:spcBef>
              <a:spcAft>
                <a:spcPts val="0"/>
              </a:spcAft>
              <a:buSzPts val="4300"/>
              <a:buNone/>
              <a:defRPr>
                <a:latin typeface="Delius Swash Caps"/>
                <a:ea typeface="Delius Swash Caps"/>
                <a:cs typeface="Delius Swash Caps"/>
                <a:sym typeface="Delius Swash Caps"/>
              </a:defRPr>
            </a:lvl6pPr>
            <a:lvl7pPr lvl="6" algn="ctr">
              <a:spcBef>
                <a:spcPts val="0"/>
              </a:spcBef>
              <a:spcAft>
                <a:spcPts val="0"/>
              </a:spcAft>
              <a:buSzPts val="4300"/>
              <a:buNone/>
              <a:defRPr>
                <a:latin typeface="Delius Swash Caps"/>
                <a:ea typeface="Delius Swash Caps"/>
                <a:cs typeface="Delius Swash Caps"/>
                <a:sym typeface="Delius Swash Caps"/>
              </a:defRPr>
            </a:lvl7pPr>
            <a:lvl8pPr lvl="7" algn="ctr">
              <a:spcBef>
                <a:spcPts val="0"/>
              </a:spcBef>
              <a:spcAft>
                <a:spcPts val="0"/>
              </a:spcAft>
              <a:buSzPts val="4300"/>
              <a:buNone/>
              <a:defRPr>
                <a:latin typeface="Delius Swash Caps"/>
                <a:ea typeface="Delius Swash Caps"/>
                <a:cs typeface="Delius Swash Caps"/>
                <a:sym typeface="Delius Swash Caps"/>
              </a:defRPr>
            </a:lvl8pPr>
            <a:lvl9pPr lvl="8" algn="ctr">
              <a:spcBef>
                <a:spcPts val="0"/>
              </a:spcBef>
              <a:spcAft>
                <a:spcPts val="0"/>
              </a:spcAft>
              <a:buSzPts val="4300"/>
              <a:buNone/>
              <a:defRPr>
                <a:latin typeface="Delius Swash Caps"/>
                <a:ea typeface="Delius Swash Caps"/>
                <a:cs typeface="Delius Swash Caps"/>
                <a:sym typeface="Delius Swash Caps"/>
              </a:defRPr>
            </a:lvl9pPr>
          </a:lstStyle>
          <a:p>
            <a:r>
              <a:rPr lang="en-US"/>
              <a:t>Click to edit Master title style</a:t>
            </a:r>
            <a:endParaRPr/>
          </a:p>
        </p:txBody>
      </p:sp>
      <p:sp>
        <p:nvSpPr>
          <p:cNvPr id="979" name="Google Shape;979;p23"/>
          <p:cNvSpPr txBox="1">
            <a:spLocks noGrp="1"/>
          </p:cNvSpPr>
          <p:nvPr>
            <p:ph type="title" idx="8"/>
          </p:nvPr>
        </p:nvSpPr>
        <p:spPr>
          <a:xfrm>
            <a:off x="2864150" y="4036701"/>
            <a:ext cx="1486200" cy="51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atin typeface="Delius Swash Caps"/>
                <a:ea typeface="Delius Swash Caps"/>
                <a:cs typeface="Delius Swash Caps"/>
                <a:sym typeface="Delius Swash Caps"/>
              </a:defRPr>
            </a:lvl2pPr>
            <a:lvl3pPr lvl="2" algn="ctr" rtl="0">
              <a:spcBef>
                <a:spcPts val="0"/>
              </a:spcBef>
              <a:spcAft>
                <a:spcPts val="0"/>
              </a:spcAft>
              <a:buSzPts val="4300"/>
              <a:buNone/>
              <a:defRPr>
                <a:latin typeface="Delius Swash Caps"/>
                <a:ea typeface="Delius Swash Caps"/>
                <a:cs typeface="Delius Swash Caps"/>
                <a:sym typeface="Delius Swash Caps"/>
              </a:defRPr>
            </a:lvl3pPr>
            <a:lvl4pPr lvl="3" algn="ctr" rtl="0">
              <a:spcBef>
                <a:spcPts val="0"/>
              </a:spcBef>
              <a:spcAft>
                <a:spcPts val="0"/>
              </a:spcAft>
              <a:buSzPts val="4300"/>
              <a:buNone/>
              <a:defRPr>
                <a:latin typeface="Delius Swash Caps"/>
                <a:ea typeface="Delius Swash Caps"/>
                <a:cs typeface="Delius Swash Caps"/>
                <a:sym typeface="Delius Swash Caps"/>
              </a:defRPr>
            </a:lvl4pPr>
            <a:lvl5pPr lvl="4" algn="ctr" rtl="0">
              <a:spcBef>
                <a:spcPts val="0"/>
              </a:spcBef>
              <a:spcAft>
                <a:spcPts val="0"/>
              </a:spcAft>
              <a:buSzPts val="4300"/>
              <a:buNone/>
              <a:defRPr>
                <a:latin typeface="Delius Swash Caps"/>
                <a:ea typeface="Delius Swash Caps"/>
                <a:cs typeface="Delius Swash Caps"/>
                <a:sym typeface="Delius Swash Caps"/>
              </a:defRPr>
            </a:lvl5pPr>
            <a:lvl6pPr lvl="5" algn="ctr" rtl="0">
              <a:spcBef>
                <a:spcPts val="0"/>
              </a:spcBef>
              <a:spcAft>
                <a:spcPts val="0"/>
              </a:spcAft>
              <a:buSzPts val="4300"/>
              <a:buNone/>
              <a:defRPr>
                <a:latin typeface="Delius Swash Caps"/>
                <a:ea typeface="Delius Swash Caps"/>
                <a:cs typeface="Delius Swash Caps"/>
                <a:sym typeface="Delius Swash Caps"/>
              </a:defRPr>
            </a:lvl6pPr>
            <a:lvl7pPr lvl="6" algn="ctr" rtl="0">
              <a:spcBef>
                <a:spcPts val="0"/>
              </a:spcBef>
              <a:spcAft>
                <a:spcPts val="0"/>
              </a:spcAft>
              <a:buSzPts val="4300"/>
              <a:buNone/>
              <a:defRPr>
                <a:latin typeface="Delius Swash Caps"/>
                <a:ea typeface="Delius Swash Caps"/>
                <a:cs typeface="Delius Swash Caps"/>
                <a:sym typeface="Delius Swash Caps"/>
              </a:defRPr>
            </a:lvl7pPr>
            <a:lvl8pPr lvl="7" algn="ctr" rtl="0">
              <a:spcBef>
                <a:spcPts val="0"/>
              </a:spcBef>
              <a:spcAft>
                <a:spcPts val="0"/>
              </a:spcAft>
              <a:buSzPts val="4300"/>
              <a:buNone/>
              <a:defRPr>
                <a:latin typeface="Delius Swash Caps"/>
                <a:ea typeface="Delius Swash Caps"/>
                <a:cs typeface="Delius Swash Caps"/>
                <a:sym typeface="Delius Swash Caps"/>
              </a:defRPr>
            </a:lvl8pPr>
            <a:lvl9pPr lvl="8" algn="ctr" rtl="0">
              <a:spcBef>
                <a:spcPts val="0"/>
              </a:spcBef>
              <a:spcAft>
                <a:spcPts val="0"/>
              </a:spcAft>
              <a:buSzPts val="4300"/>
              <a:buNone/>
              <a:defRPr>
                <a:latin typeface="Delius Swash Caps"/>
                <a:ea typeface="Delius Swash Caps"/>
                <a:cs typeface="Delius Swash Caps"/>
                <a:sym typeface="Delius Swash Caps"/>
              </a:defRPr>
            </a:lvl9pPr>
          </a:lstStyle>
          <a:p>
            <a:r>
              <a:rPr lang="en-US"/>
              <a:t>Click to edit Master title style</a:t>
            </a:r>
            <a:endParaRPr/>
          </a:p>
        </p:txBody>
      </p:sp>
      <p:sp>
        <p:nvSpPr>
          <p:cNvPr id="980" name="Google Shape;980;p23"/>
          <p:cNvSpPr txBox="1">
            <a:spLocks noGrp="1"/>
          </p:cNvSpPr>
          <p:nvPr>
            <p:ph type="title" idx="9"/>
          </p:nvPr>
        </p:nvSpPr>
        <p:spPr>
          <a:xfrm>
            <a:off x="4793525" y="4036701"/>
            <a:ext cx="1486200" cy="51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atin typeface="Delius Swash Caps"/>
                <a:ea typeface="Delius Swash Caps"/>
                <a:cs typeface="Delius Swash Caps"/>
                <a:sym typeface="Delius Swash Caps"/>
              </a:defRPr>
            </a:lvl2pPr>
            <a:lvl3pPr lvl="2" algn="ctr" rtl="0">
              <a:spcBef>
                <a:spcPts val="0"/>
              </a:spcBef>
              <a:spcAft>
                <a:spcPts val="0"/>
              </a:spcAft>
              <a:buSzPts val="4300"/>
              <a:buNone/>
              <a:defRPr>
                <a:latin typeface="Delius Swash Caps"/>
                <a:ea typeface="Delius Swash Caps"/>
                <a:cs typeface="Delius Swash Caps"/>
                <a:sym typeface="Delius Swash Caps"/>
              </a:defRPr>
            </a:lvl3pPr>
            <a:lvl4pPr lvl="3" algn="ctr" rtl="0">
              <a:spcBef>
                <a:spcPts val="0"/>
              </a:spcBef>
              <a:spcAft>
                <a:spcPts val="0"/>
              </a:spcAft>
              <a:buSzPts val="4300"/>
              <a:buNone/>
              <a:defRPr>
                <a:latin typeface="Delius Swash Caps"/>
                <a:ea typeface="Delius Swash Caps"/>
                <a:cs typeface="Delius Swash Caps"/>
                <a:sym typeface="Delius Swash Caps"/>
              </a:defRPr>
            </a:lvl4pPr>
            <a:lvl5pPr lvl="4" algn="ctr" rtl="0">
              <a:spcBef>
                <a:spcPts val="0"/>
              </a:spcBef>
              <a:spcAft>
                <a:spcPts val="0"/>
              </a:spcAft>
              <a:buSzPts val="4300"/>
              <a:buNone/>
              <a:defRPr>
                <a:latin typeface="Delius Swash Caps"/>
                <a:ea typeface="Delius Swash Caps"/>
                <a:cs typeface="Delius Swash Caps"/>
                <a:sym typeface="Delius Swash Caps"/>
              </a:defRPr>
            </a:lvl5pPr>
            <a:lvl6pPr lvl="5" algn="ctr" rtl="0">
              <a:spcBef>
                <a:spcPts val="0"/>
              </a:spcBef>
              <a:spcAft>
                <a:spcPts val="0"/>
              </a:spcAft>
              <a:buSzPts val="4300"/>
              <a:buNone/>
              <a:defRPr>
                <a:latin typeface="Delius Swash Caps"/>
                <a:ea typeface="Delius Swash Caps"/>
                <a:cs typeface="Delius Swash Caps"/>
                <a:sym typeface="Delius Swash Caps"/>
              </a:defRPr>
            </a:lvl6pPr>
            <a:lvl7pPr lvl="6" algn="ctr" rtl="0">
              <a:spcBef>
                <a:spcPts val="0"/>
              </a:spcBef>
              <a:spcAft>
                <a:spcPts val="0"/>
              </a:spcAft>
              <a:buSzPts val="4300"/>
              <a:buNone/>
              <a:defRPr>
                <a:latin typeface="Delius Swash Caps"/>
                <a:ea typeface="Delius Swash Caps"/>
                <a:cs typeface="Delius Swash Caps"/>
                <a:sym typeface="Delius Swash Caps"/>
              </a:defRPr>
            </a:lvl7pPr>
            <a:lvl8pPr lvl="7" algn="ctr" rtl="0">
              <a:spcBef>
                <a:spcPts val="0"/>
              </a:spcBef>
              <a:spcAft>
                <a:spcPts val="0"/>
              </a:spcAft>
              <a:buSzPts val="4300"/>
              <a:buNone/>
              <a:defRPr>
                <a:latin typeface="Delius Swash Caps"/>
                <a:ea typeface="Delius Swash Caps"/>
                <a:cs typeface="Delius Swash Caps"/>
                <a:sym typeface="Delius Swash Caps"/>
              </a:defRPr>
            </a:lvl8pPr>
            <a:lvl9pPr lvl="8" algn="ctr" rtl="0">
              <a:spcBef>
                <a:spcPts val="0"/>
              </a:spcBef>
              <a:spcAft>
                <a:spcPts val="0"/>
              </a:spcAft>
              <a:buSzPts val="4300"/>
              <a:buNone/>
              <a:defRPr>
                <a:latin typeface="Delius Swash Caps"/>
                <a:ea typeface="Delius Swash Caps"/>
                <a:cs typeface="Delius Swash Caps"/>
                <a:sym typeface="Delius Swash Caps"/>
              </a:defRPr>
            </a:lvl9pPr>
          </a:lstStyle>
          <a:p>
            <a:r>
              <a:rPr lang="en-US"/>
              <a:t>Click to edit Master title style</a:t>
            </a:r>
            <a:endParaRPr/>
          </a:p>
        </p:txBody>
      </p:sp>
      <p:sp>
        <p:nvSpPr>
          <p:cNvPr id="981" name="Google Shape;981;p23"/>
          <p:cNvSpPr txBox="1">
            <a:spLocks noGrp="1"/>
          </p:cNvSpPr>
          <p:nvPr>
            <p:ph type="title" idx="13" hasCustomPrompt="1"/>
          </p:nvPr>
        </p:nvSpPr>
        <p:spPr>
          <a:xfrm>
            <a:off x="6501275" y="1869668"/>
            <a:ext cx="1929300" cy="5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2" name="Google Shape;982;p23"/>
          <p:cNvSpPr txBox="1">
            <a:spLocks noGrp="1"/>
          </p:cNvSpPr>
          <p:nvPr>
            <p:ph type="subTitle" idx="14"/>
          </p:nvPr>
        </p:nvSpPr>
        <p:spPr>
          <a:xfrm>
            <a:off x="6722825" y="4573795"/>
            <a:ext cx="1486200" cy="1190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983" name="Google Shape;983;p23"/>
          <p:cNvSpPr txBox="1">
            <a:spLocks noGrp="1"/>
          </p:cNvSpPr>
          <p:nvPr>
            <p:ph type="title" idx="15"/>
          </p:nvPr>
        </p:nvSpPr>
        <p:spPr>
          <a:xfrm>
            <a:off x="6722825" y="4036701"/>
            <a:ext cx="1486200" cy="51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atin typeface="Delius Swash Caps"/>
                <a:ea typeface="Delius Swash Caps"/>
                <a:cs typeface="Delius Swash Caps"/>
                <a:sym typeface="Delius Swash Caps"/>
              </a:defRPr>
            </a:lvl2pPr>
            <a:lvl3pPr lvl="2" algn="ctr" rtl="0">
              <a:spcBef>
                <a:spcPts val="0"/>
              </a:spcBef>
              <a:spcAft>
                <a:spcPts val="0"/>
              </a:spcAft>
              <a:buSzPts val="4300"/>
              <a:buNone/>
              <a:defRPr>
                <a:latin typeface="Delius Swash Caps"/>
                <a:ea typeface="Delius Swash Caps"/>
                <a:cs typeface="Delius Swash Caps"/>
                <a:sym typeface="Delius Swash Caps"/>
              </a:defRPr>
            </a:lvl3pPr>
            <a:lvl4pPr lvl="3" algn="ctr" rtl="0">
              <a:spcBef>
                <a:spcPts val="0"/>
              </a:spcBef>
              <a:spcAft>
                <a:spcPts val="0"/>
              </a:spcAft>
              <a:buSzPts val="4300"/>
              <a:buNone/>
              <a:defRPr>
                <a:latin typeface="Delius Swash Caps"/>
                <a:ea typeface="Delius Swash Caps"/>
                <a:cs typeface="Delius Swash Caps"/>
                <a:sym typeface="Delius Swash Caps"/>
              </a:defRPr>
            </a:lvl4pPr>
            <a:lvl5pPr lvl="4" algn="ctr" rtl="0">
              <a:spcBef>
                <a:spcPts val="0"/>
              </a:spcBef>
              <a:spcAft>
                <a:spcPts val="0"/>
              </a:spcAft>
              <a:buSzPts val="4300"/>
              <a:buNone/>
              <a:defRPr>
                <a:latin typeface="Delius Swash Caps"/>
                <a:ea typeface="Delius Swash Caps"/>
                <a:cs typeface="Delius Swash Caps"/>
                <a:sym typeface="Delius Swash Caps"/>
              </a:defRPr>
            </a:lvl5pPr>
            <a:lvl6pPr lvl="5" algn="ctr" rtl="0">
              <a:spcBef>
                <a:spcPts val="0"/>
              </a:spcBef>
              <a:spcAft>
                <a:spcPts val="0"/>
              </a:spcAft>
              <a:buSzPts val="4300"/>
              <a:buNone/>
              <a:defRPr>
                <a:latin typeface="Delius Swash Caps"/>
                <a:ea typeface="Delius Swash Caps"/>
                <a:cs typeface="Delius Swash Caps"/>
                <a:sym typeface="Delius Swash Caps"/>
              </a:defRPr>
            </a:lvl6pPr>
            <a:lvl7pPr lvl="6" algn="ctr" rtl="0">
              <a:spcBef>
                <a:spcPts val="0"/>
              </a:spcBef>
              <a:spcAft>
                <a:spcPts val="0"/>
              </a:spcAft>
              <a:buSzPts val="4300"/>
              <a:buNone/>
              <a:defRPr>
                <a:latin typeface="Delius Swash Caps"/>
                <a:ea typeface="Delius Swash Caps"/>
                <a:cs typeface="Delius Swash Caps"/>
                <a:sym typeface="Delius Swash Caps"/>
              </a:defRPr>
            </a:lvl7pPr>
            <a:lvl8pPr lvl="7" algn="ctr" rtl="0">
              <a:spcBef>
                <a:spcPts val="0"/>
              </a:spcBef>
              <a:spcAft>
                <a:spcPts val="0"/>
              </a:spcAft>
              <a:buSzPts val="4300"/>
              <a:buNone/>
              <a:defRPr>
                <a:latin typeface="Delius Swash Caps"/>
                <a:ea typeface="Delius Swash Caps"/>
                <a:cs typeface="Delius Swash Caps"/>
                <a:sym typeface="Delius Swash Caps"/>
              </a:defRPr>
            </a:lvl8pPr>
            <a:lvl9pPr lvl="8" algn="ctr" rtl="0">
              <a:spcBef>
                <a:spcPts val="0"/>
              </a:spcBef>
              <a:spcAft>
                <a:spcPts val="0"/>
              </a:spcAft>
              <a:buSzPts val="4300"/>
              <a:buNone/>
              <a:defRPr>
                <a:latin typeface="Delius Swash Caps"/>
                <a:ea typeface="Delius Swash Caps"/>
                <a:cs typeface="Delius Swash Caps"/>
                <a:sym typeface="Delius Swash Caps"/>
              </a:defRPr>
            </a:lvl9pPr>
          </a:lstStyle>
          <a:p>
            <a:r>
              <a:rPr lang="en-US"/>
              <a:t>Click to edit Master title style</a:t>
            </a:r>
            <a:endParaRPr/>
          </a:p>
        </p:txBody>
      </p:sp>
      <p:sp>
        <p:nvSpPr>
          <p:cNvPr id="984" name="Google Shape;984;p23"/>
          <p:cNvSpPr/>
          <p:nvPr/>
        </p:nvSpPr>
        <p:spPr>
          <a:xfrm>
            <a:off x="184975" y="3778701"/>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5" name="Google Shape;985;p23"/>
          <p:cNvSpPr/>
          <p:nvPr/>
        </p:nvSpPr>
        <p:spPr>
          <a:xfrm>
            <a:off x="7163088" y="1277701"/>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6" name="Google Shape;986;p23"/>
          <p:cNvSpPr/>
          <p:nvPr/>
        </p:nvSpPr>
        <p:spPr>
          <a:xfrm>
            <a:off x="218675" y="1559534"/>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3"/>
          <p:cNvSpPr/>
          <p:nvPr/>
        </p:nvSpPr>
        <p:spPr>
          <a:xfrm>
            <a:off x="6581901" y="63512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3"/>
          <p:cNvSpPr/>
          <p:nvPr/>
        </p:nvSpPr>
        <p:spPr>
          <a:xfrm>
            <a:off x="4411026" y="5936718"/>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89" name="Google Shape;989;p23"/>
          <p:cNvGrpSpPr/>
          <p:nvPr/>
        </p:nvGrpSpPr>
        <p:grpSpPr>
          <a:xfrm>
            <a:off x="8552600" y="2018517"/>
            <a:ext cx="311900" cy="419600"/>
            <a:chOff x="8571050" y="1873050"/>
            <a:chExt cx="311900" cy="314700"/>
          </a:xfrm>
        </p:grpSpPr>
        <p:sp>
          <p:nvSpPr>
            <p:cNvPr id="990" name="Google Shape;990;p23"/>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3"/>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3"/>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3"/>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94" name="Google Shape;994;p23"/>
          <p:cNvGrpSpPr/>
          <p:nvPr/>
        </p:nvGrpSpPr>
        <p:grpSpPr>
          <a:xfrm>
            <a:off x="498550" y="5874700"/>
            <a:ext cx="311900" cy="419600"/>
            <a:chOff x="8571050" y="1873050"/>
            <a:chExt cx="311900" cy="314700"/>
          </a:xfrm>
        </p:grpSpPr>
        <p:sp>
          <p:nvSpPr>
            <p:cNvPr id="995" name="Google Shape;995;p23"/>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6" name="Google Shape;996;p23"/>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7" name="Google Shape;997;p23"/>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8" name="Google Shape;998;p23"/>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99" name="Google Shape;999;p23"/>
          <p:cNvGrpSpPr/>
          <p:nvPr/>
        </p:nvGrpSpPr>
        <p:grpSpPr>
          <a:xfrm>
            <a:off x="1036401" y="787434"/>
            <a:ext cx="730975" cy="318033"/>
            <a:chOff x="3798300" y="2287225"/>
            <a:chExt cx="730975" cy="238525"/>
          </a:xfrm>
        </p:grpSpPr>
        <p:sp>
          <p:nvSpPr>
            <p:cNvPr id="1000" name="Google Shape;1000;p23"/>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3"/>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02" name="Google Shape;1002;p23"/>
          <p:cNvGrpSpPr/>
          <p:nvPr/>
        </p:nvGrpSpPr>
        <p:grpSpPr>
          <a:xfrm>
            <a:off x="8165825" y="5984934"/>
            <a:ext cx="529900" cy="199133"/>
            <a:chOff x="3898800" y="2624300"/>
            <a:chExt cx="529900" cy="149350"/>
          </a:xfrm>
        </p:grpSpPr>
        <p:sp>
          <p:nvSpPr>
            <p:cNvPr id="1003" name="Google Shape;1003;p23"/>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3"/>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73309618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005"/>
        <p:cNvGrpSpPr/>
        <p:nvPr/>
      </p:nvGrpSpPr>
      <p:grpSpPr>
        <a:xfrm>
          <a:off x="0" y="0"/>
          <a:ext cx="0" cy="0"/>
          <a:chOff x="0" y="0"/>
          <a:chExt cx="0" cy="0"/>
        </a:xfrm>
      </p:grpSpPr>
      <p:grpSp>
        <p:nvGrpSpPr>
          <p:cNvPr id="1006" name="Google Shape;1006;p24"/>
          <p:cNvGrpSpPr/>
          <p:nvPr/>
        </p:nvGrpSpPr>
        <p:grpSpPr>
          <a:xfrm>
            <a:off x="96" y="33"/>
            <a:ext cx="9143969" cy="6857928"/>
            <a:chOff x="95" y="25"/>
            <a:chExt cx="9143969" cy="5143446"/>
          </a:xfrm>
        </p:grpSpPr>
        <p:sp>
          <p:nvSpPr>
            <p:cNvPr id="1007" name="Google Shape;1007;p24"/>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4"/>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4"/>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4"/>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4"/>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4"/>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4"/>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4"/>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4"/>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4"/>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4"/>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4"/>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4"/>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4"/>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4"/>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4"/>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4"/>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4"/>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4"/>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4"/>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4"/>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4"/>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4"/>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4"/>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4"/>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032" name="Google Shape;1032;p24"/>
          <p:cNvSpPr txBox="1">
            <a:spLocks noGrp="1"/>
          </p:cNvSpPr>
          <p:nvPr>
            <p:ph type="title"/>
          </p:nvPr>
        </p:nvSpPr>
        <p:spPr>
          <a:xfrm>
            <a:off x="3650175" y="3376333"/>
            <a:ext cx="4320600" cy="108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550">
                <a:solidFill>
                  <a:srgbClr val="212529"/>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rPr lang="en-US"/>
              <a:t>Click to edit Master title style</a:t>
            </a:r>
            <a:endParaRPr/>
          </a:p>
        </p:txBody>
      </p:sp>
      <p:sp>
        <p:nvSpPr>
          <p:cNvPr id="1033" name="Google Shape;1033;p24"/>
          <p:cNvSpPr txBox="1">
            <a:spLocks noGrp="1"/>
          </p:cNvSpPr>
          <p:nvPr>
            <p:ph type="title" idx="2" hasCustomPrompt="1"/>
          </p:nvPr>
        </p:nvSpPr>
        <p:spPr>
          <a:xfrm>
            <a:off x="6349924" y="1334567"/>
            <a:ext cx="1620900" cy="152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400"/>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1034" name="Google Shape;1034;p24"/>
          <p:cNvSpPr txBox="1">
            <a:spLocks noGrp="1"/>
          </p:cNvSpPr>
          <p:nvPr>
            <p:ph type="subTitle" idx="1"/>
          </p:nvPr>
        </p:nvSpPr>
        <p:spPr>
          <a:xfrm>
            <a:off x="3650175" y="4727533"/>
            <a:ext cx="4270200" cy="7120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035" name="Google Shape;1035;p24"/>
          <p:cNvSpPr/>
          <p:nvPr/>
        </p:nvSpPr>
        <p:spPr>
          <a:xfrm flipH="1">
            <a:off x="4235674" y="4022934"/>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4"/>
          <p:cNvSpPr/>
          <p:nvPr/>
        </p:nvSpPr>
        <p:spPr>
          <a:xfrm flipH="1">
            <a:off x="5039724" y="6065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4"/>
          <p:cNvSpPr/>
          <p:nvPr/>
        </p:nvSpPr>
        <p:spPr>
          <a:xfrm flipH="1">
            <a:off x="8140473" y="603167"/>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4"/>
          <p:cNvSpPr/>
          <p:nvPr/>
        </p:nvSpPr>
        <p:spPr>
          <a:xfrm flipH="1">
            <a:off x="677773" y="276811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4"/>
          <p:cNvSpPr/>
          <p:nvPr/>
        </p:nvSpPr>
        <p:spPr>
          <a:xfrm flipH="1">
            <a:off x="4701123" y="60414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4"/>
          <p:cNvSpPr/>
          <p:nvPr/>
        </p:nvSpPr>
        <p:spPr>
          <a:xfrm flipH="1">
            <a:off x="8601461" y="55578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4"/>
          <p:cNvSpPr/>
          <p:nvPr/>
        </p:nvSpPr>
        <p:spPr>
          <a:xfrm flipH="1">
            <a:off x="935499" y="714018"/>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42" name="Google Shape;1042;p24"/>
          <p:cNvGrpSpPr/>
          <p:nvPr/>
        </p:nvGrpSpPr>
        <p:grpSpPr>
          <a:xfrm>
            <a:off x="1984148" y="1999000"/>
            <a:ext cx="529900" cy="199133"/>
            <a:chOff x="3898800" y="2624300"/>
            <a:chExt cx="529900" cy="149350"/>
          </a:xfrm>
        </p:grpSpPr>
        <p:sp>
          <p:nvSpPr>
            <p:cNvPr id="1043" name="Google Shape;1043;p24"/>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4"/>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45" name="Google Shape;1045;p24"/>
          <p:cNvGrpSpPr/>
          <p:nvPr/>
        </p:nvGrpSpPr>
        <p:grpSpPr>
          <a:xfrm flipH="1">
            <a:off x="1714824" y="6124201"/>
            <a:ext cx="581325" cy="225967"/>
            <a:chOff x="5393300" y="2420750"/>
            <a:chExt cx="581325" cy="169475"/>
          </a:xfrm>
        </p:grpSpPr>
        <p:sp>
          <p:nvSpPr>
            <p:cNvPr id="1046" name="Google Shape;1046;p24"/>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4"/>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22033810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048"/>
        <p:cNvGrpSpPr/>
        <p:nvPr/>
      </p:nvGrpSpPr>
      <p:grpSpPr>
        <a:xfrm>
          <a:off x="0" y="0"/>
          <a:ext cx="0" cy="0"/>
          <a:chOff x="0" y="0"/>
          <a:chExt cx="0" cy="0"/>
        </a:xfrm>
      </p:grpSpPr>
      <p:grpSp>
        <p:nvGrpSpPr>
          <p:cNvPr id="1049" name="Google Shape;1049;p25"/>
          <p:cNvGrpSpPr/>
          <p:nvPr/>
        </p:nvGrpSpPr>
        <p:grpSpPr>
          <a:xfrm>
            <a:off x="96" y="33"/>
            <a:ext cx="9143969" cy="6857928"/>
            <a:chOff x="95" y="25"/>
            <a:chExt cx="9143969" cy="5143446"/>
          </a:xfrm>
        </p:grpSpPr>
        <p:sp>
          <p:nvSpPr>
            <p:cNvPr id="1050" name="Google Shape;1050;p25"/>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5"/>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5"/>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5"/>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5"/>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5"/>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5"/>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5"/>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5"/>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5"/>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5"/>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5"/>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5"/>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5"/>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4" name="Google Shape;1064;p25"/>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5" name="Google Shape;1065;p25"/>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5"/>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5"/>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5"/>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9" name="Google Shape;1069;p25"/>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0" name="Google Shape;1070;p25"/>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5"/>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5"/>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5"/>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4" name="Google Shape;1074;p25"/>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075" name="Google Shape;1075;p25"/>
          <p:cNvSpPr txBox="1">
            <a:spLocks noGrp="1"/>
          </p:cNvSpPr>
          <p:nvPr>
            <p:ph type="title"/>
          </p:nvPr>
        </p:nvSpPr>
        <p:spPr>
          <a:xfrm>
            <a:off x="2436900" y="3376333"/>
            <a:ext cx="4270200" cy="10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50">
                <a:solidFill>
                  <a:srgbClr val="212529"/>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076" name="Google Shape;1076;p25"/>
          <p:cNvSpPr txBox="1">
            <a:spLocks noGrp="1"/>
          </p:cNvSpPr>
          <p:nvPr>
            <p:ph type="title" idx="2" hasCustomPrompt="1"/>
          </p:nvPr>
        </p:nvSpPr>
        <p:spPr>
          <a:xfrm>
            <a:off x="3944100" y="1334575"/>
            <a:ext cx="1255800" cy="152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4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077" name="Google Shape;1077;p25"/>
          <p:cNvSpPr txBox="1">
            <a:spLocks noGrp="1"/>
          </p:cNvSpPr>
          <p:nvPr>
            <p:ph type="subTitle" idx="1"/>
          </p:nvPr>
        </p:nvSpPr>
        <p:spPr>
          <a:xfrm>
            <a:off x="2436900" y="4727549"/>
            <a:ext cx="4270200" cy="7120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78" name="Google Shape;1078;p25"/>
          <p:cNvSpPr/>
          <p:nvPr/>
        </p:nvSpPr>
        <p:spPr>
          <a:xfrm>
            <a:off x="5149851" y="6273101"/>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5"/>
          <p:cNvSpPr/>
          <p:nvPr/>
        </p:nvSpPr>
        <p:spPr>
          <a:xfrm>
            <a:off x="1188726" y="57243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5"/>
          <p:cNvSpPr/>
          <p:nvPr/>
        </p:nvSpPr>
        <p:spPr>
          <a:xfrm>
            <a:off x="2869538" y="943134"/>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5"/>
          <p:cNvSpPr/>
          <p:nvPr/>
        </p:nvSpPr>
        <p:spPr>
          <a:xfrm>
            <a:off x="8388226" y="62957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5"/>
          <p:cNvSpPr/>
          <p:nvPr/>
        </p:nvSpPr>
        <p:spPr>
          <a:xfrm>
            <a:off x="552264" y="10167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83" name="Google Shape;1083;p25"/>
          <p:cNvGrpSpPr/>
          <p:nvPr/>
        </p:nvGrpSpPr>
        <p:grpSpPr>
          <a:xfrm>
            <a:off x="2170700" y="5934151"/>
            <a:ext cx="311900" cy="419600"/>
            <a:chOff x="8571050" y="1873050"/>
            <a:chExt cx="311900" cy="314700"/>
          </a:xfrm>
        </p:grpSpPr>
        <p:sp>
          <p:nvSpPr>
            <p:cNvPr id="1084" name="Google Shape;1084;p25"/>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5"/>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5"/>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7" name="Google Shape;1087;p25"/>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088" name="Google Shape;1088;p25"/>
          <p:cNvSpPr/>
          <p:nvPr/>
        </p:nvSpPr>
        <p:spPr>
          <a:xfrm rot="989451">
            <a:off x="6924573" y="1148484"/>
            <a:ext cx="121724" cy="150936"/>
          </a:xfrm>
          <a:custGeom>
            <a:avLst/>
            <a:gdLst/>
            <a:ahLst/>
            <a:cxnLst/>
            <a:rect l="l" t="t" r="r" b="b"/>
            <a:pathLst>
              <a:path w="4371" h="4065" extrusionOk="0">
                <a:moveTo>
                  <a:pt x="2803" y="1301"/>
                </a:moveTo>
                <a:cubicBezTo>
                  <a:pt x="2803" y="1312"/>
                  <a:pt x="2810" y="1323"/>
                  <a:pt x="2818" y="1331"/>
                </a:cubicBezTo>
                <a:lnTo>
                  <a:pt x="2818" y="1331"/>
                </a:lnTo>
                <a:lnTo>
                  <a:pt x="2803" y="1301"/>
                </a:lnTo>
                <a:close/>
                <a:moveTo>
                  <a:pt x="1902" y="934"/>
                </a:moveTo>
                <a:cubicBezTo>
                  <a:pt x="2039" y="973"/>
                  <a:pt x="2176" y="990"/>
                  <a:pt x="2313" y="990"/>
                </a:cubicBezTo>
                <a:cubicBezTo>
                  <a:pt x="2337" y="990"/>
                  <a:pt x="2361" y="989"/>
                  <a:pt x="2385" y="988"/>
                </a:cubicBezTo>
                <a:lnTo>
                  <a:pt x="2385" y="988"/>
                </a:lnTo>
                <a:cubicBezTo>
                  <a:pt x="2391" y="992"/>
                  <a:pt x="2397" y="997"/>
                  <a:pt x="2403" y="1001"/>
                </a:cubicBezTo>
                <a:cubicBezTo>
                  <a:pt x="2469" y="1034"/>
                  <a:pt x="2536" y="1068"/>
                  <a:pt x="2569" y="1101"/>
                </a:cubicBezTo>
                <a:cubicBezTo>
                  <a:pt x="2569" y="1101"/>
                  <a:pt x="2633" y="1144"/>
                  <a:pt x="2625" y="1144"/>
                </a:cubicBezTo>
                <a:cubicBezTo>
                  <a:pt x="2623" y="1144"/>
                  <a:pt x="2616" y="1141"/>
                  <a:pt x="2603" y="1134"/>
                </a:cubicBezTo>
                <a:lnTo>
                  <a:pt x="2603" y="1134"/>
                </a:lnTo>
                <a:lnTo>
                  <a:pt x="2669" y="1168"/>
                </a:lnTo>
                <a:lnTo>
                  <a:pt x="2803" y="1301"/>
                </a:lnTo>
                <a:lnTo>
                  <a:pt x="2803" y="1301"/>
                </a:lnTo>
                <a:lnTo>
                  <a:pt x="2803" y="1301"/>
                </a:lnTo>
                <a:cubicBezTo>
                  <a:pt x="2803" y="1301"/>
                  <a:pt x="2803" y="1301"/>
                  <a:pt x="2803" y="1301"/>
                </a:cubicBezTo>
                <a:lnTo>
                  <a:pt x="2803" y="1301"/>
                </a:lnTo>
                <a:cubicBezTo>
                  <a:pt x="2831" y="1329"/>
                  <a:pt x="2835" y="1340"/>
                  <a:pt x="2831" y="1340"/>
                </a:cubicBezTo>
                <a:cubicBezTo>
                  <a:pt x="2829" y="1340"/>
                  <a:pt x="2823" y="1336"/>
                  <a:pt x="2818" y="1331"/>
                </a:cubicBezTo>
                <a:lnTo>
                  <a:pt x="2818" y="1331"/>
                </a:lnTo>
                <a:lnTo>
                  <a:pt x="2870" y="1435"/>
                </a:lnTo>
                <a:cubicBezTo>
                  <a:pt x="2900" y="1465"/>
                  <a:pt x="2930" y="1522"/>
                  <a:pt x="2960" y="1583"/>
                </a:cubicBezTo>
                <a:lnTo>
                  <a:pt x="2960" y="1583"/>
                </a:lnTo>
                <a:cubicBezTo>
                  <a:pt x="2959" y="1587"/>
                  <a:pt x="2961" y="1601"/>
                  <a:pt x="2970" y="1635"/>
                </a:cubicBezTo>
                <a:lnTo>
                  <a:pt x="3003" y="1701"/>
                </a:lnTo>
                <a:cubicBezTo>
                  <a:pt x="3003" y="1768"/>
                  <a:pt x="3036" y="1835"/>
                  <a:pt x="3036" y="1902"/>
                </a:cubicBezTo>
                <a:cubicBezTo>
                  <a:pt x="3036" y="1935"/>
                  <a:pt x="3036" y="1968"/>
                  <a:pt x="3036" y="2035"/>
                </a:cubicBezTo>
                <a:lnTo>
                  <a:pt x="3036" y="2135"/>
                </a:lnTo>
                <a:cubicBezTo>
                  <a:pt x="3036" y="2202"/>
                  <a:pt x="3003" y="2269"/>
                  <a:pt x="3003" y="2335"/>
                </a:cubicBezTo>
                <a:cubicBezTo>
                  <a:pt x="2979" y="2360"/>
                  <a:pt x="2936" y="2439"/>
                  <a:pt x="2942" y="2439"/>
                </a:cubicBezTo>
                <a:cubicBezTo>
                  <a:pt x="2944" y="2439"/>
                  <a:pt x="2952" y="2428"/>
                  <a:pt x="2970" y="2402"/>
                </a:cubicBezTo>
                <a:lnTo>
                  <a:pt x="2970" y="2402"/>
                </a:lnTo>
                <a:cubicBezTo>
                  <a:pt x="2936" y="2469"/>
                  <a:pt x="2903" y="2535"/>
                  <a:pt x="2836" y="2602"/>
                </a:cubicBezTo>
                <a:cubicBezTo>
                  <a:pt x="2836" y="2602"/>
                  <a:pt x="2787" y="2676"/>
                  <a:pt x="2794" y="2676"/>
                </a:cubicBezTo>
                <a:cubicBezTo>
                  <a:pt x="2795" y="2676"/>
                  <a:pt x="2798" y="2674"/>
                  <a:pt x="2803" y="2669"/>
                </a:cubicBezTo>
                <a:cubicBezTo>
                  <a:pt x="2811" y="2652"/>
                  <a:pt x="2815" y="2646"/>
                  <a:pt x="2816" y="2646"/>
                </a:cubicBezTo>
                <a:lnTo>
                  <a:pt x="2816" y="2646"/>
                </a:lnTo>
                <a:cubicBezTo>
                  <a:pt x="2820" y="2646"/>
                  <a:pt x="2795" y="2702"/>
                  <a:pt x="2770" y="2702"/>
                </a:cubicBezTo>
                <a:cubicBezTo>
                  <a:pt x="2770" y="2702"/>
                  <a:pt x="2703" y="2802"/>
                  <a:pt x="2636" y="2836"/>
                </a:cubicBezTo>
                <a:lnTo>
                  <a:pt x="2569" y="2902"/>
                </a:lnTo>
                <a:lnTo>
                  <a:pt x="2403" y="3002"/>
                </a:lnTo>
                <a:cubicBezTo>
                  <a:pt x="2395" y="3006"/>
                  <a:pt x="2389" y="3009"/>
                  <a:pt x="2384" y="3012"/>
                </a:cubicBezTo>
                <a:lnTo>
                  <a:pt x="2384" y="3012"/>
                </a:lnTo>
                <a:cubicBezTo>
                  <a:pt x="2388" y="3007"/>
                  <a:pt x="2386" y="3002"/>
                  <a:pt x="2369" y="3002"/>
                </a:cubicBezTo>
                <a:lnTo>
                  <a:pt x="2269" y="3036"/>
                </a:lnTo>
                <a:cubicBezTo>
                  <a:pt x="2202" y="3036"/>
                  <a:pt x="2136" y="3069"/>
                  <a:pt x="2069" y="3069"/>
                </a:cubicBezTo>
                <a:lnTo>
                  <a:pt x="1769" y="3069"/>
                </a:lnTo>
                <a:cubicBezTo>
                  <a:pt x="1869" y="3069"/>
                  <a:pt x="1669" y="3069"/>
                  <a:pt x="1635" y="3036"/>
                </a:cubicBezTo>
                <a:cubicBezTo>
                  <a:pt x="1569" y="3036"/>
                  <a:pt x="1502" y="3002"/>
                  <a:pt x="1469" y="3002"/>
                </a:cubicBezTo>
                <a:cubicBezTo>
                  <a:pt x="1535" y="3002"/>
                  <a:pt x="1402" y="2936"/>
                  <a:pt x="1369" y="2936"/>
                </a:cubicBezTo>
                <a:lnTo>
                  <a:pt x="1302" y="2902"/>
                </a:lnTo>
                <a:cubicBezTo>
                  <a:pt x="1302" y="2902"/>
                  <a:pt x="1246" y="2846"/>
                  <a:pt x="1231" y="2846"/>
                </a:cubicBezTo>
                <a:cubicBezTo>
                  <a:pt x="1227" y="2846"/>
                  <a:pt x="1227" y="2852"/>
                  <a:pt x="1235" y="2869"/>
                </a:cubicBezTo>
                <a:cubicBezTo>
                  <a:pt x="1202" y="2802"/>
                  <a:pt x="1135" y="2769"/>
                  <a:pt x="1102" y="2702"/>
                </a:cubicBezTo>
                <a:cubicBezTo>
                  <a:pt x="1102" y="2702"/>
                  <a:pt x="1072" y="2673"/>
                  <a:pt x="1062" y="2673"/>
                </a:cubicBezTo>
                <a:cubicBezTo>
                  <a:pt x="1062" y="2673"/>
                  <a:pt x="1062" y="2673"/>
                  <a:pt x="1061" y="2673"/>
                </a:cubicBezTo>
                <a:lnTo>
                  <a:pt x="1061" y="2673"/>
                </a:lnTo>
                <a:cubicBezTo>
                  <a:pt x="1052" y="2649"/>
                  <a:pt x="1035" y="2626"/>
                  <a:pt x="1035" y="2602"/>
                </a:cubicBezTo>
                <a:cubicBezTo>
                  <a:pt x="1002" y="2569"/>
                  <a:pt x="1002" y="2535"/>
                  <a:pt x="1002" y="2502"/>
                </a:cubicBezTo>
                <a:cubicBezTo>
                  <a:pt x="987" y="2459"/>
                  <a:pt x="985" y="2447"/>
                  <a:pt x="988" y="2447"/>
                </a:cubicBezTo>
                <a:lnTo>
                  <a:pt x="988" y="2447"/>
                </a:lnTo>
                <a:cubicBezTo>
                  <a:pt x="991" y="2447"/>
                  <a:pt x="1002" y="2469"/>
                  <a:pt x="1002" y="2469"/>
                </a:cubicBezTo>
                <a:cubicBezTo>
                  <a:pt x="1002" y="2402"/>
                  <a:pt x="1002" y="2369"/>
                  <a:pt x="1002" y="2302"/>
                </a:cubicBezTo>
                <a:cubicBezTo>
                  <a:pt x="1002" y="2269"/>
                  <a:pt x="1002" y="2235"/>
                  <a:pt x="1002" y="2202"/>
                </a:cubicBezTo>
                <a:lnTo>
                  <a:pt x="1002" y="2168"/>
                </a:lnTo>
                <a:cubicBezTo>
                  <a:pt x="1002" y="2135"/>
                  <a:pt x="1035" y="2035"/>
                  <a:pt x="1035" y="1968"/>
                </a:cubicBezTo>
                <a:cubicBezTo>
                  <a:pt x="1068" y="1902"/>
                  <a:pt x="1068" y="1868"/>
                  <a:pt x="1102" y="1802"/>
                </a:cubicBezTo>
                <a:lnTo>
                  <a:pt x="1168" y="1668"/>
                </a:lnTo>
                <a:cubicBezTo>
                  <a:pt x="1202" y="1601"/>
                  <a:pt x="1235" y="1535"/>
                  <a:pt x="1268" y="1468"/>
                </a:cubicBezTo>
                <a:lnTo>
                  <a:pt x="1335" y="1368"/>
                </a:lnTo>
                <a:cubicBezTo>
                  <a:pt x="1336" y="1367"/>
                  <a:pt x="1337" y="1366"/>
                  <a:pt x="1337" y="1366"/>
                </a:cubicBezTo>
                <a:cubicBezTo>
                  <a:pt x="1337" y="1366"/>
                  <a:pt x="1344" y="1359"/>
                  <a:pt x="1369" y="1335"/>
                </a:cubicBezTo>
                <a:lnTo>
                  <a:pt x="1535" y="1168"/>
                </a:lnTo>
                <a:lnTo>
                  <a:pt x="1602" y="1101"/>
                </a:lnTo>
                <a:lnTo>
                  <a:pt x="1635" y="1068"/>
                </a:lnTo>
                <a:cubicBezTo>
                  <a:pt x="1702" y="1034"/>
                  <a:pt x="1769" y="968"/>
                  <a:pt x="1836" y="934"/>
                </a:cubicBezTo>
                <a:close/>
                <a:moveTo>
                  <a:pt x="1869" y="0"/>
                </a:moveTo>
                <a:cubicBezTo>
                  <a:pt x="1602" y="0"/>
                  <a:pt x="1369" y="100"/>
                  <a:pt x="1168" y="234"/>
                </a:cubicBezTo>
                <a:cubicBezTo>
                  <a:pt x="535" y="701"/>
                  <a:pt x="101" y="1435"/>
                  <a:pt x="34" y="2235"/>
                </a:cubicBezTo>
                <a:cubicBezTo>
                  <a:pt x="1" y="2669"/>
                  <a:pt x="134" y="3102"/>
                  <a:pt x="468" y="3436"/>
                </a:cubicBezTo>
                <a:cubicBezTo>
                  <a:pt x="872" y="3855"/>
                  <a:pt x="1413" y="4065"/>
                  <a:pt x="1953" y="4065"/>
                </a:cubicBezTo>
                <a:cubicBezTo>
                  <a:pt x="2574" y="4065"/>
                  <a:pt x="3193" y="3789"/>
                  <a:pt x="3603" y="3236"/>
                </a:cubicBezTo>
                <a:cubicBezTo>
                  <a:pt x="4371" y="2235"/>
                  <a:pt x="4004" y="767"/>
                  <a:pt x="2870" y="200"/>
                </a:cubicBezTo>
                <a:cubicBezTo>
                  <a:pt x="2828" y="178"/>
                  <a:pt x="2787" y="163"/>
                  <a:pt x="2747" y="154"/>
                </a:cubicBezTo>
                <a:lnTo>
                  <a:pt x="2747" y="154"/>
                </a:lnTo>
                <a:cubicBezTo>
                  <a:pt x="2663" y="90"/>
                  <a:pt x="2563" y="52"/>
                  <a:pt x="2454" y="52"/>
                </a:cubicBezTo>
                <a:cubicBezTo>
                  <a:pt x="2416" y="52"/>
                  <a:pt x="2376" y="57"/>
                  <a:pt x="2336" y="67"/>
                </a:cubicBezTo>
                <a:lnTo>
                  <a:pt x="2202" y="34"/>
                </a:lnTo>
                <a:cubicBezTo>
                  <a:pt x="2069" y="0"/>
                  <a:pt x="1969"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215765204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089"/>
        <p:cNvGrpSpPr/>
        <p:nvPr/>
      </p:nvGrpSpPr>
      <p:grpSpPr>
        <a:xfrm>
          <a:off x="0" y="0"/>
          <a:ext cx="0" cy="0"/>
          <a:chOff x="0" y="0"/>
          <a:chExt cx="0" cy="0"/>
        </a:xfrm>
      </p:grpSpPr>
      <p:grpSp>
        <p:nvGrpSpPr>
          <p:cNvPr id="1090" name="Google Shape;1090;p26"/>
          <p:cNvGrpSpPr/>
          <p:nvPr/>
        </p:nvGrpSpPr>
        <p:grpSpPr>
          <a:xfrm>
            <a:off x="96" y="33"/>
            <a:ext cx="9143969" cy="6857928"/>
            <a:chOff x="95" y="25"/>
            <a:chExt cx="9143969" cy="5143446"/>
          </a:xfrm>
        </p:grpSpPr>
        <p:sp>
          <p:nvSpPr>
            <p:cNvPr id="1091" name="Google Shape;1091;p26"/>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6"/>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6"/>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6"/>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6"/>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6"/>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7" name="Google Shape;1097;p26"/>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8" name="Google Shape;1098;p26"/>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9" name="Google Shape;1099;p26"/>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0" name="Google Shape;1100;p26"/>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1" name="Google Shape;1101;p26"/>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2" name="Google Shape;1102;p26"/>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6"/>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6"/>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6"/>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6"/>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6"/>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6"/>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6"/>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6"/>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6"/>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6"/>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6"/>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6"/>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6"/>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116" name="Google Shape;1116;p26"/>
          <p:cNvSpPr txBox="1">
            <a:spLocks noGrp="1"/>
          </p:cNvSpPr>
          <p:nvPr>
            <p:ph type="title"/>
          </p:nvPr>
        </p:nvSpPr>
        <p:spPr>
          <a:xfrm>
            <a:off x="3677026" y="2482367"/>
            <a:ext cx="4270200" cy="1088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550">
                <a:solidFill>
                  <a:srgbClr val="212529"/>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117" name="Google Shape;1117;p26"/>
          <p:cNvSpPr txBox="1">
            <a:spLocks noGrp="1"/>
          </p:cNvSpPr>
          <p:nvPr>
            <p:ph type="title" idx="2" hasCustomPrompt="1"/>
          </p:nvPr>
        </p:nvSpPr>
        <p:spPr>
          <a:xfrm>
            <a:off x="1935363" y="2622825"/>
            <a:ext cx="1255800" cy="152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4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118" name="Google Shape;1118;p26"/>
          <p:cNvSpPr txBox="1">
            <a:spLocks noGrp="1"/>
          </p:cNvSpPr>
          <p:nvPr>
            <p:ph type="subTitle" idx="1"/>
          </p:nvPr>
        </p:nvSpPr>
        <p:spPr>
          <a:xfrm>
            <a:off x="3677013" y="3770948"/>
            <a:ext cx="4270200" cy="7120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119" name="Google Shape;1119;p26"/>
          <p:cNvSpPr/>
          <p:nvPr/>
        </p:nvSpPr>
        <p:spPr>
          <a:xfrm>
            <a:off x="7580576" y="5255051"/>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6"/>
          <p:cNvSpPr/>
          <p:nvPr/>
        </p:nvSpPr>
        <p:spPr>
          <a:xfrm>
            <a:off x="2087776" y="63726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6"/>
          <p:cNvSpPr/>
          <p:nvPr/>
        </p:nvSpPr>
        <p:spPr>
          <a:xfrm>
            <a:off x="2399575" y="11984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6"/>
          <p:cNvSpPr/>
          <p:nvPr/>
        </p:nvSpPr>
        <p:spPr>
          <a:xfrm>
            <a:off x="442663" y="4079701"/>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6"/>
          <p:cNvSpPr/>
          <p:nvPr/>
        </p:nvSpPr>
        <p:spPr>
          <a:xfrm>
            <a:off x="4092475" y="806985"/>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6"/>
          <p:cNvSpPr/>
          <p:nvPr/>
        </p:nvSpPr>
        <p:spPr>
          <a:xfrm>
            <a:off x="5716339" y="1451301"/>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6"/>
          <p:cNvSpPr/>
          <p:nvPr/>
        </p:nvSpPr>
        <p:spPr>
          <a:xfrm>
            <a:off x="915926" y="2208284"/>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26" name="Google Shape;1126;p26"/>
          <p:cNvGrpSpPr/>
          <p:nvPr/>
        </p:nvGrpSpPr>
        <p:grpSpPr>
          <a:xfrm>
            <a:off x="5450525" y="5712800"/>
            <a:ext cx="311900" cy="419600"/>
            <a:chOff x="8571050" y="1873050"/>
            <a:chExt cx="311900" cy="314700"/>
          </a:xfrm>
        </p:grpSpPr>
        <p:sp>
          <p:nvSpPr>
            <p:cNvPr id="1127" name="Google Shape;1127;p26"/>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6"/>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6"/>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6"/>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31" name="Google Shape;1131;p26"/>
          <p:cNvGrpSpPr/>
          <p:nvPr/>
        </p:nvGrpSpPr>
        <p:grpSpPr>
          <a:xfrm flipH="1">
            <a:off x="7917351" y="3362585"/>
            <a:ext cx="730975" cy="318033"/>
            <a:chOff x="3798300" y="2287225"/>
            <a:chExt cx="730975" cy="238525"/>
          </a:xfrm>
        </p:grpSpPr>
        <p:sp>
          <p:nvSpPr>
            <p:cNvPr id="1132" name="Google Shape;1132;p26"/>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6"/>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34" name="Google Shape;1134;p26"/>
          <p:cNvGrpSpPr/>
          <p:nvPr/>
        </p:nvGrpSpPr>
        <p:grpSpPr>
          <a:xfrm flipH="1">
            <a:off x="3129650" y="5513667"/>
            <a:ext cx="529900" cy="199133"/>
            <a:chOff x="3898800" y="2624300"/>
            <a:chExt cx="529900" cy="149350"/>
          </a:xfrm>
        </p:grpSpPr>
        <p:sp>
          <p:nvSpPr>
            <p:cNvPr id="1135" name="Google Shape;1135;p26"/>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6"/>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992492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itle and text">
  <p:cSld name="1_Title and text">
    <p:spTree>
      <p:nvGrpSpPr>
        <p:cNvPr id="1" name="Shape 1137"/>
        <p:cNvGrpSpPr/>
        <p:nvPr/>
      </p:nvGrpSpPr>
      <p:grpSpPr>
        <a:xfrm>
          <a:off x="0" y="0"/>
          <a:ext cx="0" cy="0"/>
          <a:chOff x="0" y="0"/>
          <a:chExt cx="0" cy="0"/>
        </a:xfrm>
      </p:grpSpPr>
      <p:grpSp>
        <p:nvGrpSpPr>
          <p:cNvPr id="1138" name="Google Shape;1138;p27"/>
          <p:cNvGrpSpPr/>
          <p:nvPr/>
        </p:nvGrpSpPr>
        <p:grpSpPr>
          <a:xfrm>
            <a:off x="96" y="33"/>
            <a:ext cx="9143969" cy="6857928"/>
            <a:chOff x="95" y="25"/>
            <a:chExt cx="9143969" cy="5143446"/>
          </a:xfrm>
        </p:grpSpPr>
        <p:sp>
          <p:nvSpPr>
            <p:cNvPr id="1139" name="Google Shape;1139;p27"/>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7"/>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7"/>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7"/>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7"/>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7"/>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7"/>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7"/>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7"/>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7"/>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7"/>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7"/>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7"/>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7"/>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7"/>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7"/>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7"/>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7"/>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7"/>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7"/>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7"/>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7"/>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7"/>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7"/>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7"/>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164" name="Google Shape;1164;p27"/>
          <p:cNvSpPr txBox="1">
            <a:spLocks noGrp="1"/>
          </p:cNvSpPr>
          <p:nvPr>
            <p:ph type="title"/>
          </p:nvPr>
        </p:nvSpPr>
        <p:spPr>
          <a:xfrm flipH="1">
            <a:off x="5574175" y="1291667"/>
            <a:ext cx="2856600" cy="2912400"/>
          </a:xfrm>
          <a:prstGeom prst="rect">
            <a:avLst/>
          </a:prstGeom>
        </p:spPr>
        <p:txBody>
          <a:bodyPr spcFirstLastPara="1" wrap="square" lIns="91425" tIns="91425" rIns="91425" bIns="91425" anchor="ctr" anchorCtr="0">
            <a:noAutofit/>
          </a:bodyPr>
          <a:lstStyle>
            <a:lvl1pPr lvl="0" algn="r" rtl="0">
              <a:lnSpc>
                <a:spcPct val="90000"/>
              </a:lnSpc>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165" name="Google Shape;1165;p27"/>
          <p:cNvSpPr txBox="1">
            <a:spLocks noGrp="1"/>
          </p:cNvSpPr>
          <p:nvPr>
            <p:ph type="subTitle" idx="1"/>
          </p:nvPr>
        </p:nvSpPr>
        <p:spPr>
          <a:xfrm flipH="1">
            <a:off x="4790550" y="4313549"/>
            <a:ext cx="3640200" cy="12528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166" name="Google Shape;1166;p27"/>
          <p:cNvSpPr/>
          <p:nvPr/>
        </p:nvSpPr>
        <p:spPr>
          <a:xfrm>
            <a:off x="6334238" y="790401"/>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7" name="Google Shape;1167;p27"/>
          <p:cNvSpPr/>
          <p:nvPr/>
        </p:nvSpPr>
        <p:spPr>
          <a:xfrm>
            <a:off x="4363364" y="53257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68" name="Google Shape;1168;p27"/>
          <p:cNvGrpSpPr/>
          <p:nvPr/>
        </p:nvGrpSpPr>
        <p:grpSpPr>
          <a:xfrm>
            <a:off x="8430750" y="5877117"/>
            <a:ext cx="311900" cy="419600"/>
            <a:chOff x="8571050" y="1873050"/>
            <a:chExt cx="311900" cy="314700"/>
          </a:xfrm>
        </p:grpSpPr>
        <p:sp>
          <p:nvSpPr>
            <p:cNvPr id="1169" name="Google Shape;1169;p27"/>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7"/>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1" name="Google Shape;1171;p27"/>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2" name="Google Shape;1172;p27"/>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3" name="Google Shape;1173;p27"/>
          <p:cNvGrpSpPr/>
          <p:nvPr/>
        </p:nvGrpSpPr>
        <p:grpSpPr>
          <a:xfrm>
            <a:off x="6405150" y="5987367"/>
            <a:ext cx="529900" cy="199133"/>
            <a:chOff x="3898800" y="2624300"/>
            <a:chExt cx="529900" cy="149350"/>
          </a:xfrm>
        </p:grpSpPr>
        <p:sp>
          <p:nvSpPr>
            <p:cNvPr id="1174" name="Google Shape;1174;p27"/>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7"/>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342486905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76"/>
        <p:cNvGrpSpPr/>
        <p:nvPr/>
      </p:nvGrpSpPr>
      <p:grpSpPr>
        <a:xfrm>
          <a:off x="0" y="0"/>
          <a:ext cx="0" cy="0"/>
          <a:chOff x="0" y="0"/>
          <a:chExt cx="0" cy="0"/>
        </a:xfrm>
      </p:grpSpPr>
      <p:grpSp>
        <p:nvGrpSpPr>
          <p:cNvPr id="1177" name="Google Shape;1177;p28"/>
          <p:cNvGrpSpPr/>
          <p:nvPr/>
        </p:nvGrpSpPr>
        <p:grpSpPr>
          <a:xfrm>
            <a:off x="96" y="33"/>
            <a:ext cx="9143969" cy="6857928"/>
            <a:chOff x="95" y="25"/>
            <a:chExt cx="9143969" cy="5143446"/>
          </a:xfrm>
        </p:grpSpPr>
        <p:sp>
          <p:nvSpPr>
            <p:cNvPr id="1178" name="Google Shape;1178;p28"/>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9" name="Google Shape;1179;p28"/>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0" name="Google Shape;1180;p28"/>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8"/>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8"/>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8"/>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8"/>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8"/>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8"/>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8"/>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8"/>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9" name="Google Shape;1189;p28"/>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0" name="Google Shape;1190;p28"/>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8"/>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8"/>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8"/>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8"/>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8"/>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8"/>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8"/>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8"/>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9" name="Google Shape;1199;p28"/>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0" name="Google Shape;1200;p28"/>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1" name="Google Shape;1201;p28"/>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2" name="Google Shape;1202;p28"/>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203" name="Google Shape;1203;p28"/>
          <p:cNvSpPr txBox="1">
            <a:spLocks noGrp="1"/>
          </p:cNvSpPr>
          <p:nvPr>
            <p:ph type="title"/>
          </p:nvPr>
        </p:nvSpPr>
        <p:spPr>
          <a:xfrm flipH="1">
            <a:off x="1143030" y="1735433"/>
            <a:ext cx="3714300" cy="13780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204" name="Google Shape;1204;p28"/>
          <p:cNvSpPr txBox="1">
            <a:spLocks noGrp="1"/>
          </p:cNvSpPr>
          <p:nvPr>
            <p:ph type="subTitle" idx="1"/>
          </p:nvPr>
        </p:nvSpPr>
        <p:spPr>
          <a:xfrm flipH="1">
            <a:off x="1143425" y="3113433"/>
            <a:ext cx="6438600" cy="18212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205" name="Google Shape;1205;p28"/>
          <p:cNvSpPr/>
          <p:nvPr/>
        </p:nvSpPr>
        <p:spPr>
          <a:xfrm>
            <a:off x="3965251" y="1277685"/>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8"/>
          <p:cNvSpPr/>
          <p:nvPr/>
        </p:nvSpPr>
        <p:spPr>
          <a:xfrm>
            <a:off x="208500" y="3838201"/>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8"/>
          <p:cNvSpPr/>
          <p:nvPr/>
        </p:nvSpPr>
        <p:spPr>
          <a:xfrm>
            <a:off x="4673538" y="5928068"/>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8"/>
          <p:cNvSpPr/>
          <p:nvPr/>
        </p:nvSpPr>
        <p:spPr>
          <a:xfrm>
            <a:off x="353075" y="8862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8"/>
          <p:cNvSpPr/>
          <p:nvPr/>
        </p:nvSpPr>
        <p:spPr>
          <a:xfrm>
            <a:off x="8579101" y="2080685"/>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8"/>
          <p:cNvSpPr/>
          <p:nvPr/>
        </p:nvSpPr>
        <p:spPr>
          <a:xfrm>
            <a:off x="6394939" y="59367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11" name="Google Shape;1211;p28"/>
          <p:cNvGrpSpPr/>
          <p:nvPr/>
        </p:nvGrpSpPr>
        <p:grpSpPr>
          <a:xfrm>
            <a:off x="5220250" y="1924584"/>
            <a:ext cx="311900" cy="419600"/>
            <a:chOff x="8571050" y="1873050"/>
            <a:chExt cx="311900" cy="314700"/>
          </a:xfrm>
        </p:grpSpPr>
        <p:sp>
          <p:nvSpPr>
            <p:cNvPr id="1212" name="Google Shape;1212;p2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16" name="Google Shape;1216;p28"/>
          <p:cNvGrpSpPr/>
          <p:nvPr/>
        </p:nvGrpSpPr>
        <p:grpSpPr>
          <a:xfrm>
            <a:off x="836125" y="5820617"/>
            <a:ext cx="311900" cy="419600"/>
            <a:chOff x="8571050" y="1873050"/>
            <a:chExt cx="311900" cy="314700"/>
          </a:xfrm>
        </p:grpSpPr>
        <p:sp>
          <p:nvSpPr>
            <p:cNvPr id="1217" name="Google Shape;1217;p2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21" name="Google Shape;1221;p28"/>
          <p:cNvGrpSpPr/>
          <p:nvPr/>
        </p:nvGrpSpPr>
        <p:grpSpPr>
          <a:xfrm>
            <a:off x="2029864" y="714018"/>
            <a:ext cx="730975" cy="318033"/>
            <a:chOff x="3798300" y="2287225"/>
            <a:chExt cx="730975" cy="238525"/>
          </a:xfrm>
        </p:grpSpPr>
        <p:sp>
          <p:nvSpPr>
            <p:cNvPr id="1222" name="Google Shape;1222;p28"/>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8"/>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24" name="Google Shape;1224;p28"/>
          <p:cNvGrpSpPr/>
          <p:nvPr/>
        </p:nvGrpSpPr>
        <p:grpSpPr>
          <a:xfrm>
            <a:off x="8049200" y="5467467"/>
            <a:ext cx="529900" cy="199133"/>
            <a:chOff x="3898800" y="2624300"/>
            <a:chExt cx="529900" cy="149350"/>
          </a:xfrm>
        </p:grpSpPr>
        <p:sp>
          <p:nvSpPr>
            <p:cNvPr id="1225" name="Google Shape;1225;p28"/>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8"/>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3688768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227"/>
        <p:cNvGrpSpPr/>
        <p:nvPr/>
      </p:nvGrpSpPr>
      <p:grpSpPr>
        <a:xfrm>
          <a:off x="0" y="0"/>
          <a:ext cx="0" cy="0"/>
          <a:chOff x="0" y="0"/>
          <a:chExt cx="0" cy="0"/>
        </a:xfrm>
      </p:grpSpPr>
      <p:grpSp>
        <p:nvGrpSpPr>
          <p:cNvPr id="1228" name="Google Shape;1228;p29"/>
          <p:cNvGrpSpPr/>
          <p:nvPr/>
        </p:nvGrpSpPr>
        <p:grpSpPr>
          <a:xfrm>
            <a:off x="96" y="33"/>
            <a:ext cx="9143969" cy="6857928"/>
            <a:chOff x="95" y="25"/>
            <a:chExt cx="9143969" cy="5143446"/>
          </a:xfrm>
        </p:grpSpPr>
        <p:sp>
          <p:nvSpPr>
            <p:cNvPr id="1229" name="Google Shape;1229;p29"/>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9"/>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9"/>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9"/>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9"/>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9"/>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9"/>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9"/>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9"/>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9"/>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9"/>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9"/>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9"/>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9"/>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9"/>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9"/>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9"/>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9"/>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9"/>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9"/>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9"/>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9"/>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9"/>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9"/>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9"/>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254" name="Google Shape;1254;p29"/>
          <p:cNvSpPr txBox="1">
            <a:spLocks noGrp="1"/>
          </p:cNvSpPr>
          <p:nvPr>
            <p:ph type="title"/>
          </p:nvPr>
        </p:nvSpPr>
        <p:spPr>
          <a:xfrm flipH="1">
            <a:off x="865700" y="2361867"/>
            <a:ext cx="3960000" cy="1059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solidFill>
                  <a:srgbClr val="212529"/>
                </a:solidFill>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255" name="Google Shape;1255;p29"/>
          <p:cNvSpPr txBox="1">
            <a:spLocks noGrp="1"/>
          </p:cNvSpPr>
          <p:nvPr>
            <p:ph type="subTitle" idx="1"/>
          </p:nvPr>
        </p:nvSpPr>
        <p:spPr>
          <a:xfrm flipH="1">
            <a:off x="865800" y="3421467"/>
            <a:ext cx="3960000" cy="1356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256" name="Google Shape;1256;p29"/>
          <p:cNvSpPr/>
          <p:nvPr/>
        </p:nvSpPr>
        <p:spPr>
          <a:xfrm>
            <a:off x="2180326" y="666785"/>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9"/>
          <p:cNvSpPr/>
          <p:nvPr/>
        </p:nvSpPr>
        <p:spPr>
          <a:xfrm>
            <a:off x="2983126" y="6146418"/>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9"/>
          <p:cNvSpPr/>
          <p:nvPr/>
        </p:nvSpPr>
        <p:spPr>
          <a:xfrm>
            <a:off x="265775" y="4151334"/>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9"/>
          <p:cNvSpPr/>
          <p:nvPr/>
        </p:nvSpPr>
        <p:spPr>
          <a:xfrm>
            <a:off x="6728588" y="666801"/>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9"/>
          <p:cNvSpPr/>
          <p:nvPr/>
        </p:nvSpPr>
        <p:spPr>
          <a:xfrm>
            <a:off x="3359325" y="135961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9"/>
          <p:cNvSpPr/>
          <p:nvPr/>
        </p:nvSpPr>
        <p:spPr>
          <a:xfrm>
            <a:off x="7653576" y="5820634"/>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9"/>
          <p:cNvSpPr/>
          <p:nvPr/>
        </p:nvSpPr>
        <p:spPr>
          <a:xfrm>
            <a:off x="6077864" y="6186867"/>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63" name="Google Shape;1263;p29"/>
          <p:cNvGrpSpPr/>
          <p:nvPr/>
        </p:nvGrpSpPr>
        <p:grpSpPr>
          <a:xfrm>
            <a:off x="3791875" y="5084784"/>
            <a:ext cx="311900" cy="419600"/>
            <a:chOff x="8571050" y="1873050"/>
            <a:chExt cx="311900" cy="314700"/>
          </a:xfrm>
        </p:grpSpPr>
        <p:sp>
          <p:nvSpPr>
            <p:cNvPr id="1264" name="Google Shape;1264;p29"/>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9"/>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9"/>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9"/>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68" name="Google Shape;1268;p29"/>
          <p:cNvGrpSpPr/>
          <p:nvPr/>
        </p:nvGrpSpPr>
        <p:grpSpPr>
          <a:xfrm>
            <a:off x="877851" y="5589701"/>
            <a:ext cx="730975" cy="318033"/>
            <a:chOff x="3798300" y="2287225"/>
            <a:chExt cx="730975" cy="238525"/>
          </a:xfrm>
        </p:grpSpPr>
        <p:sp>
          <p:nvSpPr>
            <p:cNvPr id="1269" name="Google Shape;1269;p29"/>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0" name="Google Shape;1270;p29"/>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71" name="Google Shape;1271;p29"/>
          <p:cNvGrpSpPr/>
          <p:nvPr/>
        </p:nvGrpSpPr>
        <p:grpSpPr>
          <a:xfrm>
            <a:off x="8165825" y="5195034"/>
            <a:ext cx="529900" cy="199133"/>
            <a:chOff x="3898800" y="2624300"/>
            <a:chExt cx="529900" cy="149350"/>
          </a:xfrm>
        </p:grpSpPr>
        <p:sp>
          <p:nvSpPr>
            <p:cNvPr id="1272" name="Google Shape;1272;p29"/>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9"/>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425941617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274"/>
        <p:cNvGrpSpPr/>
        <p:nvPr/>
      </p:nvGrpSpPr>
      <p:grpSpPr>
        <a:xfrm>
          <a:off x="0" y="0"/>
          <a:ext cx="0" cy="0"/>
          <a:chOff x="0" y="0"/>
          <a:chExt cx="0" cy="0"/>
        </a:xfrm>
      </p:grpSpPr>
      <p:grpSp>
        <p:nvGrpSpPr>
          <p:cNvPr id="1275" name="Google Shape;1275;p30"/>
          <p:cNvGrpSpPr/>
          <p:nvPr/>
        </p:nvGrpSpPr>
        <p:grpSpPr>
          <a:xfrm>
            <a:off x="96" y="33"/>
            <a:ext cx="9143969" cy="6857928"/>
            <a:chOff x="95" y="25"/>
            <a:chExt cx="9143969" cy="5143446"/>
          </a:xfrm>
        </p:grpSpPr>
        <p:sp>
          <p:nvSpPr>
            <p:cNvPr id="1276" name="Google Shape;1276;p30"/>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30"/>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30"/>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30"/>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0" name="Google Shape;1280;p30"/>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1" name="Google Shape;1281;p30"/>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30"/>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30"/>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30"/>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30"/>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30"/>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30"/>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30"/>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30"/>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0" name="Google Shape;1290;p30"/>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1" name="Google Shape;1291;p30"/>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2" name="Google Shape;1292;p30"/>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3" name="Google Shape;1293;p30"/>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4" name="Google Shape;1294;p30"/>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30"/>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30"/>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30"/>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30"/>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30"/>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30"/>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301" name="Google Shape;1301;p30"/>
          <p:cNvSpPr txBox="1">
            <a:spLocks noGrp="1"/>
          </p:cNvSpPr>
          <p:nvPr>
            <p:ph type="title"/>
          </p:nvPr>
        </p:nvSpPr>
        <p:spPr>
          <a:xfrm flipH="1">
            <a:off x="4318800" y="2309400"/>
            <a:ext cx="3959400" cy="105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300"/>
              <a:buNone/>
              <a:defRPr>
                <a:solidFill>
                  <a:srgbClr val="212529"/>
                </a:solidFill>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r>
              <a:rPr lang="en-US"/>
              <a:t>Click to edit Master title style</a:t>
            </a:r>
            <a:endParaRPr/>
          </a:p>
        </p:txBody>
      </p:sp>
      <p:sp>
        <p:nvSpPr>
          <p:cNvPr id="1302" name="Google Shape;1302;p30"/>
          <p:cNvSpPr txBox="1">
            <a:spLocks noGrp="1"/>
          </p:cNvSpPr>
          <p:nvPr>
            <p:ph type="subTitle" idx="1"/>
          </p:nvPr>
        </p:nvSpPr>
        <p:spPr>
          <a:xfrm flipH="1">
            <a:off x="4318975" y="3369000"/>
            <a:ext cx="3959400" cy="11796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303" name="Google Shape;1303;p30"/>
          <p:cNvSpPr/>
          <p:nvPr/>
        </p:nvSpPr>
        <p:spPr>
          <a:xfrm flipH="1">
            <a:off x="7071214" y="768385"/>
            <a:ext cx="109275" cy="152700"/>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4" name="Google Shape;1304;p30"/>
          <p:cNvSpPr/>
          <p:nvPr/>
        </p:nvSpPr>
        <p:spPr>
          <a:xfrm>
            <a:off x="3335426" y="6506552"/>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30"/>
          <p:cNvSpPr/>
          <p:nvPr/>
        </p:nvSpPr>
        <p:spPr>
          <a:xfrm>
            <a:off x="478575" y="3650301"/>
            <a:ext cx="87600" cy="114300"/>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30"/>
          <p:cNvSpPr/>
          <p:nvPr/>
        </p:nvSpPr>
        <p:spPr>
          <a:xfrm flipH="1">
            <a:off x="2561325" y="768401"/>
            <a:ext cx="70900" cy="94433"/>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30"/>
          <p:cNvSpPr/>
          <p:nvPr/>
        </p:nvSpPr>
        <p:spPr>
          <a:xfrm>
            <a:off x="353075" y="886268"/>
            <a:ext cx="338600" cy="391433"/>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30"/>
          <p:cNvSpPr/>
          <p:nvPr/>
        </p:nvSpPr>
        <p:spPr>
          <a:xfrm>
            <a:off x="7254301" y="6036534"/>
            <a:ext cx="85075" cy="107433"/>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30"/>
          <p:cNvSpPr/>
          <p:nvPr/>
        </p:nvSpPr>
        <p:spPr>
          <a:xfrm>
            <a:off x="4842089" y="5936700"/>
            <a:ext cx="321925" cy="414533"/>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0" name="Google Shape;1310;p30"/>
          <p:cNvGrpSpPr/>
          <p:nvPr/>
        </p:nvGrpSpPr>
        <p:grpSpPr>
          <a:xfrm>
            <a:off x="8336825" y="5447484"/>
            <a:ext cx="311900" cy="419600"/>
            <a:chOff x="8571050" y="1873050"/>
            <a:chExt cx="311900" cy="314700"/>
          </a:xfrm>
        </p:grpSpPr>
        <p:sp>
          <p:nvSpPr>
            <p:cNvPr id="1311" name="Google Shape;1311;p30"/>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30"/>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3" name="Google Shape;1313;p30"/>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4" name="Google Shape;1314;p30"/>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15" name="Google Shape;1315;p30"/>
          <p:cNvGrpSpPr/>
          <p:nvPr/>
        </p:nvGrpSpPr>
        <p:grpSpPr>
          <a:xfrm>
            <a:off x="4572001" y="1381934"/>
            <a:ext cx="730975" cy="318033"/>
            <a:chOff x="3798300" y="2287225"/>
            <a:chExt cx="730975" cy="238525"/>
          </a:xfrm>
        </p:grpSpPr>
        <p:sp>
          <p:nvSpPr>
            <p:cNvPr id="1316" name="Google Shape;1316;p30"/>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7" name="Google Shape;1317;p30"/>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18" name="Google Shape;1318;p30"/>
          <p:cNvGrpSpPr/>
          <p:nvPr/>
        </p:nvGrpSpPr>
        <p:grpSpPr>
          <a:xfrm>
            <a:off x="5594875" y="5083234"/>
            <a:ext cx="529900" cy="199133"/>
            <a:chOff x="3898800" y="2624300"/>
            <a:chExt cx="529900" cy="149350"/>
          </a:xfrm>
        </p:grpSpPr>
        <p:sp>
          <p:nvSpPr>
            <p:cNvPr id="1319" name="Google Shape;1319;p30"/>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30"/>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394207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theme" Target="../theme/theme3.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8" Type="http://schemas.openxmlformats.org/officeDocument/2006/relationships/slideLayout" Target="../slideLayouts/slideLayout33.xml"/><Relationship Id="rId3" Type="http://schemas.openxmlformats.org/officeDocument/2006/relationships/slideLayout" Target="../slideLayouts/slideLayout28.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8.xml"/><Relationship Id="rId1" Type="http://schemas.openxmlformats.org/officeDocument/2006/relationships/slideLayout" Target="../slideLayouts/slideLayout6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70.xml"/><Relationship Id="rId1" Type="http://schemas.openxmlformats.org/officeDocument/2006/relationships/slideLayout" Target="../slideLayouts/slideLayout69.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9" Type="http://schemas.openxmlformats.org/officeDocument/2006/relationships/slideLayout" Target="../slideLayouts/slideLayout109.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42" Type="http://schemas.openxmlformats.org/officeDocument/2006/relationships/theme" Target="../theme/theme6.xml"/><Relationship Id="rId7" Type="http://schemas.openxmlformats.org/officeDocument/2006/relationships/slideLayout" Target="../slideLayouts/slideLayout77.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41" Type="http://schemas.openxmlformats.org/officeDocument/2006/relationships/slideLayout" Target="../slideLayouts/slideLayout111.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slideLayout" Target="../slideLayouts/slideLayout107.xml"/><Relationship Id="rId40" Type="http://schemas.openxmlformats.org/officeDocument/2006/relationships/slideLayout" Target="../slideLayouts/slideLayout110.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slideLayout" Target="../slideLayouts/slideLayout106.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 Id="rId8" Type="http://schemas.openxmlformats.org/officeDocument/2006/relationships/slideLayout" Target="../slideLayouts/slideLayout78.xml"/><Relationship Id="rId3" Type="http://schemas.openxmlformats.org/officeDocument/2006/relationships/slideLayout" Target="../slideLayouts/slideLayout73.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38" Type="http://schemas.openxmlformats.org/officeDocument/2006/relationships/slideLayout" Target="../slideLayouts/slideLayout10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2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1pPr>
            <a:lvl2pPr lvl="1">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2pPr>
            <a:lvl3pPr lvl="2">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3pPr>
            <a:lvl4pPr lvl="3">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4pPr>
            <a:lvl5pPr lvl="4">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5pPr>
            <a:lvl6pPr lvl="5">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6pPr>
            <a:lvl7pPr lvl="6">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7pPr>
            <a:lvl8pPr lvl="7">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8pPr>
            <a:lvl9pPr lvl="8">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2"/>
              </a:buClr>
              <a:buSzPts val="1800"/>
              <a:buFont typeface="Livvic"/>
              <a:buChar char="●"/>
              <a:defRPr sz="1800">
                <a:solidFill>
                  <a:schemeClr val="lt2"/>
                </a:solidFill>
                <a:latin typeface="Livvic"/>
                <a:ea typeface="Livvic"/>
                <a:cs typeface="Livvic"/>
                <a:sym typeface="Livvic"/>
              </a:defRPr>
            </a:lvl1pPr>
            <a:lvl2pPr marL="914400" lvl="1"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2pPr>
            <a:lvl3pPr marL="1371600" lvl="2"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3pPr>
            <a:lvl4pPr marL="1828800" lvl="3"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4pPr>
            <a:lvl5pPr marL="2286000" lvl="4"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5pPr>
            <a:lvl6pPr marL="2743200" lvl="5"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6pPr>
            <a:lvl7pPr marL="3200400" lvl="6"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7pPr>
            <a:lvl8pPr marL="3657600" lvl="7"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8pPr>
            <a:lvl9pPr marL="4114800" lvl="8" indent="-317500">
              <a:lnSpc>
                <a:spcPct val="100000"/>
              </a:lnSpc>
              <a:spcBef>
                <a:spcPts val="1600"/>
              </a:spcBef>
              <a:spcAft>
                <a:spcPts val="1600"/>
              </a:spcAft>
              <a:buClr>
                <a:schemeClr val="lt2"/>
              </a:buClr>
              <a:buSzPts val="1400"/>
              <a:buFont typeface="Livvic"/>
              <a:buChar char="■"/>
              <a:defRPr>
                <a:solidFill>
                  <a:schemeClr val="lt2"/>
                </a:solidFill>
                <a:latin typeface="Livvic"/>
                <a:ea typeface="Livvic"/>
                <a:cs typeface="Livvic"/>
                <a:sym typeface="Livvic"/>
              </a:defRPr>
            </a:lvl9pPr>
          </a:lstStyle>
          <a:p>
            <a:endParaRPr/>
          </a:p>
        </p:txBody>
      </p:sp>
    </p:spTree>
    <p:extLst>
      <p:ext uri="{BB962C8B-B14F-4D97-AF65-F5344CB8AC3E}">
        <p14:creationId xmlns:p14="http://schemas.microsoft.com/office/powerpoint/2010/main" val="1351050418"/>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16"/>
        <p:cNvGrpSpPr/>
        <p:nvPr/>
      </p:nvGrpSpPr>
      <p:grpSpPr>
        <a:xfrm>
          <a:off x="0" y="0"/>
          <a:ext cx="0" cy="0"/>
          <a:chOff x="0" y="0"/>
          <a:chExt cx="0" cy="0"/>
        </a:xfrm>
      </p:grpSpPr>
      <p:sp>
        <p:nvSpPr>
          <p:cNvPr id="117" name="Google Shape;117;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18" name="Google Shape;118;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33883364"/>
      </p:ext>
    </p:extLst>
  </p:cSld>
  <p:clrMap bg1="lt1" tx1="dk1" bg2="dk2" tx2="lt2" accent1="accent1" accent2="accent2" accent3="accent3" accent4="accent4" accent5="accent5" accent6="accent6" hlink="hlink" folHlink="folHlink"/>
  <p:sldLayoutIdLst>
    <p:sldLayoutId id="2147483689"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400" y="714033"/>
            <a:ext cx="7717500" cy="642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1pPr>
            <a:lvl2pPr lvl="1">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2pPr>
            <a:lvl3pPr lvl="2">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3pPr>
            <a:lvl4pPr lvl="3">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4pPr>
            <a:lvl5pPr lvl="4">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5pPr>
            <a:lvl6pPr lvl="5">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6pPr>
            <a:lvl7pPr lvl="6">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7pPr>
            <a:lvl8pPr lvl="7">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8pPr>
            <a:lvl9pPr lvl="8">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9pPr>
          </a:lstStyle>
          <a:p>
            <a:endParaRPr/>
          </a:p>
        </p:txBody>
      </p:sp>
      <p:sp>
        <p:nvSpPr>
          <p:cNvPr id="7" name="Google Shape;7;p1"/>
          <p:cNvSpPr txBox="1">
            <a:spLocks noGrp="1"/>
          </p:cNvSpPr>
          <p:nvPr>
            <p:ph type="body" idx="1"/>
          </p:nvPr>
        </p:nvSpPr>
        <p:spPr>
          <a:xfrm>
            <a:off x="713225" y="1536633"/>
            <a:ext cx="7717500" cy="4607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1pPr>
            <a:lvl2pPr marL="914400" lvl="1"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2pPr>
            <a:lvl3pPr marL="1371600" lvl="2"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3pPr>
            <a:lvl4pPr marL="1828800" lvl="3"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4pPr>
            <a:lvl5pPr marL="2286000" lvl="4"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5pPr>
            <a:lvl6pPr marL="2743200" lvl="5"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6pPr>
            <a:lvl7pPr marL="3200400" lvl="6"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7pPr>
            <a:lvl8pPr marL="3657600" lvl="7"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8pPr>
            <a:lvl9pPr marL="4114800" lvl="8"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9pPr>
          </a:lstStyle>
          <a:p>
            <a:endParaRPr/>
          </a:p>
        </p:txBody>
      </p:sp>
    </p:spTree>
    <p:extLst>
      <p:ext uri="{BB962C8B-B14F-4D97-AF65-F5344CB8AC3E}">
        <p14:creationId xmlns:p14="http://schemas.microsoft.com/office/powerpoint/2010/main" val="413964488"/>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2" r:id="rId32"/>
    <p:sldLayoutId id="2147483723" r:id="rId33"/>
    <p:sldLayoutId id="2147483724" r:id="rId34"/>
    <p:sldLayoutId id="2147483725" r:id="rId35"/>
    <p:sldLayoutId id="2147483726" r:id="rId36"/>
    <p:sldLayoutId id="2147483727" r:id="rId37"/>
    <p:sldLayoutId id="2147483728" r:id="rId38"/>
    <p:sldLayoutId id="2147483729" r:id="rId39"/>
    <p:sldLayoutId id="2147483730" r:id="rId40"/>
    <p:sldLayoutId id="2147483731" r:id="rId4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853"/>
        <p:cNvGrpSpPr/>
        <p:nvPr/>
      </p:nvGrpSpPr>
      <p:grpSpPr>
        <a:xfrm>
          <a:off x="0" y="0"/>
          <a:ext cx="0" cy="0"/>
          <a:chOff x="0" y="0"/>
          <a:chExt cx="0" cy="0"/>
        </a:xfrm>
      </p:grpSpPr>
      <p:sp>
        <p:nvSpPr>
          <p:cNvPr id="1854" name="Google Shape;1854;p43"/>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855" name="Google Shape;1855;p43"/>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184826150"/>
      </p:ext>
    </p:extLst>
  </p:cSld>
  <p:clrMap bg1="lt1" tx1="dk1" bg2="dk2" tx2="lt2" accent1="accent1" accent2="accent2" accent3="accent3" accent4="accent4" accent5="accent5" accent6="accent6" hlink="hlink" folHlink="folHlink"/>
  <p:sldLayoutIdLst>
    <p:sldLayoutId id="2147483733" r:id="rId1"/>
    <p:sldLayoutId id="2147483734"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859"/>
        <p:cNvGrpSpPr/>
        <p:nvPr/>
      </p:nvGrpSpPr>
      <p:grpSpPr>
        <a:xfrm>
          <a:off x="0" y="0"/>
          <a:ext cx="0" cy="0"/>
          <a:chOff x="0" y="0"/>
          <a:chExt cx="0" cy="0"/>
        </a:xfrm>
      </p:grpSpPr>
      <p:sp>
        <p:nvSpPr>
          <p:cNvPr id="1860" name="Google Shape;1860;p4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861" name="Google Shape;1861;p4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761403918"/>
      </p:ext>
    </p:extLst>
  </p:cSld>
  <p:clrMap bg1="lt1" tx1="dk1" bg2="dk2" tx2="lt2" accent1="accent1" accent2="accent2" accent3="accent3" accent4="accent4" accent5="accent5" accent6="accent6" hlink="hlink" folHlink="folHlink"/>
  <p:sldLayoutIdLst>
    <p:sldLayoutId id="2147483736" r:id="rId1"/>
    <p:sldLayoutId id="2147483737"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400" y="714033"/>
            <a:ext cx="7717500" cy="642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1pPr>
            <a:lvl2pPr lvl="1">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2pPr>
            <a:lvl3pPr lvl="2">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3pPr>
            <a:lvl4pPr lvl="3">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4pPr>
            <a:lvl5pPr lvl="4">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5pPr>
            <a:lvl6pPr lvl="5">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6pPr>
            <a:lvl7pPr lvl="6">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7pPr>
            <a:lvl8pPr lvl="7">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8pPr>
            <a:lvl9pPr lvl="8">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9pPr>
          </a:lstStyle>
          <a:p>
            <a:endParaRPr/>
          </a:p>
        </p:txBody>
      </p:sp>
      <p:sp>
        <p:nvSpPr>
          <p:cNvPr id="7" name="Google Shape;7;p1"/>
          <p:cNvSpPr txBox="1">
            <a:spLocks noGrp="1"/>
          </p:cNvSpPr>
          <p:nvPr>
            <p:ph type="body" idx="1"/>
          </p:nvPr>
        </p:nvSpPr>
        <p:spPr>
          <a:xfrm>
            <a:off x="713225" y="1536633"/>
            <a:ext cx="7717500" cy="4607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1pPr>
            <a:lvl2pPr marL="914400" lvl="1"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2pPr>
            <a:lvl3pPr marL="1371600" lvl="2"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3pPr>
            <a:lvl4pPr marL="1828800" lvl="3"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4pPr>
            <a:lvl5pPr marL="2286000" lvl="4"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5pPr>
            <a:lvl6pPr marL="2743200" lvl="5"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6pPr>
            <a:lvl7pPr marL="3200400" lvl="6"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7pPr>
            <a:lvl8pPr marL="3657600" lvl="7"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8pPr>
            <a:lvl9pPr marL="4114800" lvl="8"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9pPr>
          </a:lstStyle>
          <a:p>
            <a:endParaRPr/>
          </a:p>
        </p:txBody>
      </p:sp>
    </p:spTree>
    <p:extLst>
      <p:ext uri="{BB962C8B-B14F-4D97-AF65-F5344CB8AC3E}">
        <p14:creationId xmlns:p14="http://schemas.microsoft.com/office/powerpoint/2010/main" val="255709233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4" r:id="rId36"/>
    <p:sldLayoutId id="2147483775" r:id="rId37"/>
    <p:sldLayoutId id="2147483776" r:id="rId38"/>
    <p:sldLayoutId id="2147483777" r:id="rId39"/>
    <p:sldLayoutId id="2147483778" r:id="rId40"/>
    <p:sldLayoutId id="2147483779" r:id="rId4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3" Type="http://schemas.openxmlformats.org/officeDocument/2006/relationships/hyperlink" Target="https://www.zoho.com/in/inventory/" TargetMode="External"/><Relationship Id="rId2" Type="http://schemas.openxmlformats.org/officeDocument/2006/relationships/hyperlink" Target="https://ivend.com/retail-inventory-management-software/" TargetMode="External"/><Relationship Id="rId1" Type="http://schemas.openxmlformats.org/officeDocument/2006/relationships/slideLayout" Target="../slideLayouts/slideLayout73.xml"/><Relationship Id="rId4" Type="http://schemas.openxmlformats.org/officeDocument/2006/relationships/hyperlink" Target="https://www.researchgate.net/publication/352235223_Inventory_manage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noGrp="1"/>
          </p:cNvSpPr>
          <p:nvPr>
            <p:ph type="ctrTitle"/>
          </p:nvPr>
        </p:nvSpPr>
        <p:spPr>
          <a:xfrm>
            <a:off x="1003300" y="1104900"/>
            <a:ext cx="7772400" cy="1396999"/>
          </a:xfrm>
          <a:prstGeom prst="rect">
            <a:avLst/>
          </a:prstGeom>
        </p:spPr>
        <p:txBody>
          <a:bodyPr/>
          <a:lstStyle>
            <a:lvl1pPr algn="ctr">
              <a:defRPr sz="4000" b="1">
                <a:solidFill>
                  <a:srgbClr val="35475C"/>
                </a:solidFill>
                <a:latin typeface="Times New Roman"/>
                <a:ea typeface="Times New Roman"/>
                <a:cs typeface="Times New Roman"/>
                <a:sym typeface="Times New Roman"/>
              </a:defRPr>
            </a:lvl1pPr>
          </a:lstStyle>
          <a:p>
            <a:r>
              <a:rPr sz="3600" dirty="0"/>
              <a:t>Inventory Management System for Retailers</a:t>
            </a:r>
          </a:p>
        </p:txBody>
      </p:sp>
      <p:sp>
        <p:nvSpPr>
          <p:cNvPr id="169" name="Subtitle 2"/>
          <p:cNvSpPr txBox="1">
            <a:spLocks noGrp="1"/>
          </p:cNvSpPr>
          <p:nvPr>
            <p:ph type="subTitle" idx="1"/>
          </p:nvPr>
        </p:nvSpPr>
        <p:spPr>
          <a:xfrm>
            <a:off x="1371600" y="2645543"/>
            <a:ext cx="7404100" cy="783457"/>
          </a:xfrm>
          <a:prstGeom prst="rect">
            <a:avLst/>
          </a:prstGeom>
        </p:spPr>
        <p:txBody>
          <a:bodyPr/>
          <a:lstStyle>
            <a:lvl1pPr algn="ctr">
              <a:defRPr sz="2000" b="1">
                <a:solidFill>
                  <a:srgbClr val="000000"/>
                </a:solidFill>
                <a:latin typeface="Times New Roman"/>
                <a:ea typeface="Times New Roman"/>
                <a:cs typeface="Times New Roman"/>
                <a:sym typeface="Times New Roman"/>
              </a:defRPr>
            </a:lvl1pPr>
          </a:lstStyle>
          <a:p>
            <a:r>
              <a:rPr dirty="0"/>
              <a:t>TEAM MEMBERS</a:t>
            </a:r>
          </a:p>
        </p:txBody>
      </p:sp>
      <p:graphicFrame>
        <p:nvGraphicFramePr>
          <p:cNvPr id="170" name="Table 6"/>
          <p:cNvGraphicFramePr/>
          <p:nvPr>
            <p:extLst>
              <p:ext uri="{D42A27DB-BD31-4B8C-83A1-F6EECF244321}">
                <p14:modId xmlns:p14="http://schemas.microsoft.com/office/powerpoint/2010/main" val="4277637859"/>
              </p:ext>
            </p:extLst>
          </p:nvPr>
        </p:nvGraphicFramePr>
        <p:xfrm>
          <a:off x="2336800" y="3706885"/>
          <a:ext cx="6210300" cy="2377440"/>
        </p:xfrm>
        <a:graphic>
          <a:graphicData uri="http://schemas.openxmlformats.org/drawingml/2006/table">
            <a:tbl>
              <a:tblPr>
                <a:tableStyleId>{4C3C2611-4C71-4FC5-86AE-919BDF0F9419}</a:tableStyleId>
              </a:tblPr>
              <a:tblGrid>
                <a:gridCol w="3105150">
                  <a:extLst>
                    <a:ext uri="{9D8B030D-6E8A-4147-A177-3AD203B41FA5}">
                      <a16:colId xmlns:a16="http://schemas.microsoft.com/office/drawing/2014/main" val="20000"/>
                    </a:ext>
                  </a:extLst>
                </a:gridCol>
                <a:gridCol w="3105150">
                  <a:extLst>
                    <a:ext uri="{9D8B030D-6E8A-4147-A177-3AD203B41FA5}">
                      <a16:colId xmlns:a16="http://schemas.microsoft.com/office/drawing/2014/main" val="20001"/>
                    </a:ext>
                  </a:extLst>
                </a:gridCol>
              </a:tblGrid>
              <a:tr h="389467">
                <a:tc>
                  <a:txBody>
                    <a:bodyPr/>
                    <a:lstStyle/>
                    <a:p>
                      <a:pPr algn="l">
                        <a:defRPr sz="1800"/>
                      </a:pPr>
                      <a:r>
                        <a:rPr sz="2000" b="1">
                          <a:latin typeface="Times New Roman"/>
                          <a:ea typeface="Times New Roman"/>
                          <a:cs typeface="Times New Roman"/>
                          <a:sym typeface="Times New Roman"/>
                        </a:rPr>
                        <a:t>Name </a:t>
                      </a:r>
                    </a:p>
                  </a:txBody>
                  <a:tcPr marL="45720" marR="45720" horzOverflow="overflow">
                    <a:lnL w="12700">
                      <a:miter lim="400000"/>
                    </a:lnL>
                    <a:lnR w="12700">
                      <a:miter lim="400000"/>
                    </a:lnR>
                    <a:lnT w="12700">
                      <a:miter lim="400000"/>
                    </a:lnT>
                    <a:lnB w="12700">
                      <a:miter lim="400000"/>
                    </a:lnB>
                  </a:tcPr>
                </a:tc>
                <a:tc>
                  <a:txBody>
                    <a:bodyPr/>
                    <a:lstStyle/>
                    <a:p>
                      <a:pPr algn="l">
                        <a:defRPr sz="1800"/>
                      </a:pPr>
                      <a:r>
                        <a:rPr sz="2000" b="1">
                          <a:latin typeface="Times New Roman"/>
                          <a:ea typeface="Times New Roman"/>
                          <a:cs typeface="Times New Roman"/>
                          <a:sym typeface="Times New Roman"/>
                        </a:rPr>
                        <a:t>Register Number</a:t>
                      </a:r>
                    </a:p>
                  </a:txBody>
                  <a:tcPr marL="45720" marR="4572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389467">
                <a:tc>
                  <a:txBody>
                    <a:bodyPr/>
                    <a:lstStyle/>
                    <a:p>
                      <a:pPr algn="l">
                        <a:defRPr sz="1800"/>
                      </a:pPr>
                      <a:r>
                        <a:rPr sz="2000" dirty="0">
                          <a:latin typeface="Times New Roman"/>
                          <a:ea typeface="Times New Roman"/>
                          <a:cs typeface="Times New Roman"/>
                          <a:sym typeface="Times New Roman"/>
                        </a:rPr>
                        <a:t>R. </a:t>
                      </a:r>
                      <a:r>
                        <a:rPr sz="2000" dirty="0" err="1">
                          <a:latin typeface="Times New Roman"/>
                          <a:ea typeface="Times New Roman"/>
                          <a:cs typeface="Times New Roman"/>
                          <a:sym typeface="Times New Roman"/>
                        </a:rPr>
                        <a:t>Mohnishkumar</a:t>
                      </a:r>
                      <a:endParaRPr sz="2000" dirty="0">
                        <a:latin typeface="Times New Roman"/>
                        <a:ea typeface="Times New Roman"/>
                        <a:cs typeface="Times New Roman"/>
                        <a:sym typeface="Times New Roman"/>
                      </a:endParaRPr>
                    </a:p>
                  </a:txBody>
                  <a:tcPr marL="45720" marR="45720" horzOverflow="overflow">
                    <a:lnL w="12700">
                      <a:miter lim="400000"/>
                    </a:lnL>
                    <a:lnR w="12700">
                      <a:miter lim="400000"/>
                    </a:lnR>
                    <a:lnT w="12700">
                      <a:miter lim="400000"/>
                    </a:lnT>
                    <a:lnB w="12700">
                      <a:miter lim="400000"/>
                    </a:lnB>
                  </a:tcPr>
                </a:tc>
                <a:tc>
                  <a:txBody>
                    <a:bodyPr/>
                    <a:lstStyle/>
                    <a:p>
                      <a:pPr algn="l">
                        <a:defRPr sz="1800"/>
                      </a:pPr>
                      <a:r>
                        <a:rPr sz="2000" dirty="0">
                          <a:latin typeface="Times New Roman"/>
                          <a:ea typeface="Times New Roman"/>
                          <a:cs typeface="Times New Roman"/>
                          <a:sym typeface="Times New Roman"/>
                        </a:rPr>
                        <a:t>820419205037</a:t>
                      </a:r>
                    </a:p>
                  </a:txBody>
                  <a:tcPr marL="45720" marR="4572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389467">
                <a:tc>
                  <a:txBody>
                    <a:bodyPr/>
                    <a:lstStyle/>
                    <a:p>
                      <a:pPr algn="l">
                        <a:defRPr sz="1800"/>
                      </a:pPr>
                      <a:r>
                        <a:rPr sz="2000" dirty="0">
                          <a:latin typeface="Times New Roman"/>
                          <a:ea typeface="Times New Roman"/>
                          <a:cs typeface="Times New Roman"/>
                          <a:sym typeface="Times New Roman"/>
                        </a:rPr>
                        <a:t>B. </a:t>
                      </a:r>
                      <a:r>
                        <a:rPr sz="2000" dirty="0" err="1">
                          <a:latin typeface="Times New Roman"/>
                          <a:ea typeface="Times New Roman"/>
                          <a:cs typeface="Times New Roman"/>
                          <a:sym typeface="Times New Roman"/>
                        </a:rPr>
                        <a:t>Vijayaragavan</a:t>
                      </a:r>
                      <a:endParaRPr sz="2000" dirty="0">
                        <a:latin typeface="Times New Roman"/>
                        <a:ea typeface="Times New Roman"/>
                        <a:cs typeface="Times New Roman"/>
                        <a:sym typeface="Times New Roman"/>
                      </a:endParaRPr>
                    </a:p>
                  </a:txBody>
                  <a:tcPr marL="45720" marR="45720" horzOverflow="overflow">
                    <a:lnL w="12700">
                      <a:miter lim="400000"/>
                    </a:lnL>
                    <a:lnR w="12700">
                      <a:miter lim="400000"/>
                    </a:lnR>
                    <a:lnT w="12700">
                      <a:miter lim="400000"/>
                    </a:lnT>
                    <a:lnB w="12700">
                      <a:miter lim="400000"/>
                    </a:lnB>
                  </a:tcPr>
                </a:tc>
                <a:tc>
                  <a:txBody>
                    <a:bodyPr/>
                    <a:lstStyle/>
                    <a:p>
                      <a:pPr algn="l">
                        <a:defRPr sz="1800"/>
                      </a:pPr>
                      <a:r>
                        <a:rPr sz="2000" dirty="0">
                          <a:latin typeface="Times New Roman"/>
                          <a:ea typeface="Times New Roman"/>
                          <a:cs typeface="Times New Roman"/>
                          <a:sym typeface="Times New Roman"/>
                        </a:rPr>
                        <a:t>820419205068</a:t>
                      </a:r>
                    </a:p>
                  </a:txBody>
                  <a:tcPr marL="45720" marR="4572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389467">
                <a:tc>
                  <a:txBody>
                    <a:bodyPr/>
                    <a:lstStyle/>
                    <a:p>
                      <a:pPr algn="l">
                        <a:defRPr sz="1800"/>
                      </a:pPr>
                      <a:r>
                        <a:rPr sz="2000">
                          <a:latin typeface="Times New Roman"/>
                          <a:ea typeface="Times New Roman"/>
                          <a:cs typeface="Times New Roman"/>
                          <a:sym typeface="Times New Roman"/>
                        </a:rPr>
                        <a:t>K. Arunmani</a:t>
                      </a:r>
                    </a:p>
                  </a:txBody>
                  <a:tcPr marL="45720" marR="45720" horzOverflow="overflow">
                    <a:lnL w="12700">
                      <a:miter lim="400000"/>
                    </a:lnL>
                    <a:lnR w="12700">
                      <a:miter lim="400000"/>
                    </a:lnR>
                    <a:lnT w="12700">
                      <a:miter lim="400000"/>
                    </a:lnT>
                    <a:lnB w="12700">
                      <a:miter lim="400000"/>
                    </a:lnB>
                  </a:tcPr>
                </a:tc>
                <a:tc>
                  <a:txBody>
                    <a:bodyPr/>
                    <a:lstStyle/>
                    <a:p>
                      <a:pPr algn="l">
                        <a:defRPr sz="1800"/>
                      </a:pPr>
                      <a:r>
                        <a:rPr sz="2000" dirty="0">
                          <a:latin typeface="Times New Roman"/>
                          <a:ea typeface="Times New Roman"/>
                          <a:cs typeface="Times New Roman"/>
                          <a:sym typeface="Times New Roman"/>
                        </a:rPr>
                        <a:t>820419205008</a:t>
                      </a:r>
                    </a:p>
                  </a:txBody>
                  <a:tcPr marL="45720" marR="4572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389467">
                <a:tc>
                  <a:txBody>
                    <a:bodyPr/>
                    <a:lstStyle/>
                    <a:p>
                      <a:pPr algn="l">
                        <a:defRPr sz="1800"/>
                      </a:pPr>
                      <a:r>
                        <a:rPr sz="2000">
                          <a:latin typeface="Times New Roman"/>
                          <a:ea typeface="Times New Roman"/>
                          <a:cs typeface="Times New Roman"/>
                          <a:sym typeface="Times New Roman"/>
                        </a:rPr>
                        <a:t>B. Manikandan</a:t>
                      </a:r>
                    </a:p>
                  </a:txBody>
                  <a:tcPr marL="45720" marR="45720" horzOverflow="overflow">
                    <a:lnL w="12700">
                      <a:miter lim="400000"/>
                    </a:lnL>
                    <a:lnR w="12700">
                      <a:miter lim="400000"/>
                    </a:lnR>
                    <a:lnT w="12700">
                      <a:miter lim="400000"/>
                    </a:lnT>
                    <a:lnB w="12700">
                      <a:miter lim="400000"/>
                    </a:lnB>
                  </a:tcPr>
                </a:tc>
                <a:tc>
                  <a:txBody>
                    <a:bodyPr/>
                    <a:lstStyle/>
                    <a:p>
                      <a:pPr algn="l">
                        <a:defRPr sz="1800"/>
                      </a:pPr>
                      <a:r>
                        <a:rPr sz="2000" dirty="0">
                          <a:latin typeface="Times New Roman"/>
                          <a:ea typeface="Times New Roman"/>
                          <a:cs typeface="Times New Roman"/>
                          <a:sym typeface="Times New Roman"/>
                        </a:rPr>
                        <a:t>820419205033</a:t>
                      </a:r>
                    </a:p>
                  </a:txBody>
                  <a:tcPr marL="45720" marR="4572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r h="389467">
                <a:tc>
                  <a:txBody>
                    <a:bodyPr/>
                    <a:lstStyle/>
                    <a:p>
                      <a:pPr algn="l">
                        <a:defRPr sz="2000">
                          <a:latin typeface="Times New Roman"/>
                          <a:ea typeface="Times New Roman"/>
                          <a:cs typeface="Times New Roman"/>
                          <a:sym typeface="Times New Roman"/>
                        </a:defRPr>
                      </a:pPr>
                      <a:endParaRPr dirty="0"/>
                    </a:p>
                  </a:txBody>
                  <a:tcPr marL="45720" marR="45720" horzOverflow="overflow">
                    <a:lnL w="12700">
                      <a:miter lim="400000"/>
                    </a:lnL>
                    <a:lnR w="12700">
                      <a:miter lim="400000"/>
                    </a:lnR>
                    <a:lnT w="12700">
                      <a:miter lim="400000"/>
                    </a:lnT>
                    <a:lnB w="12700">
                      <a:miter lim="400000"/>
                    </a:lnB>
                  </a:tcPr>
                </a:tc>
                <a:tc>
                  <a:txBody>
                    <a:bodyPr/>
                    <a:lstStyle/>
                    <a:p>
                      <a:pPr algn="l">
                        <a:defRPr sz="2000">
                          <a:latin typeface="Times New Roman"/>
                          <a:ea typeface="Times New Roman"/>
                          <a:cs typeface="Times New Roman"/>
                          <a:sym typeface="Times New Roman"/>
                        </a:defRPr>
                      </a:pPr>
                      <a:endParaRPr dirty="0"/>
                    </a:p>
                  </a:txBody>
                  <a:tcPr marL="45720" marR="4572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ontent Placeholder 2"/>
          <p:cNvSpPr txBox="1">
            <a:spLocks noGrp="1"/>
          </p:cNvSpPr>
          <p:nvPr>
            <p:ph type="body" idx="1"/>
          </p:nvPr>
        </p:nvSpPr>
        <p:spPr>
          <a:xfrm>
            <a:off x="713225" y="1634467"/>
            <a:ext cx="8087875" cy="4093233"/>
          </a:xfrm>
          <a:prstGeom prst="rect">
            <a:avLst/>
          </a:prstGeom>
        </p:spPr>
        <p:txBody>
          <a:bodyPr/>
          <a:lstStyle/>
          <a:p>
            <a:pPr algn="just">
              <a:lnSpc>
                <a:spcPct val="107000"/>
              </a:lnSpc>
            </a:pPr>
            <a:r>
              <a:rPr sz="3200" dirty="0"/>
              <a:t>	</a:t>
            </a:r>
            <a:r>
              <a:rPr sz="3200" dirty="0">
                <a:latin typeface="Times New Roman"/>
                <a:ea typeface="Times New Roman"/>
                <a:cs typeface="Times New Roman"/>
                <a:sym typeface="Times New Roman"/>
              </a:rPr>
              <a:t>The problem faced by the retailers is that they do not have any system to record and keep their inventory data. It is difficult for the owner to record the inventory data quickly and safely because they only keep it in the logbook and not properly </a:t>
            </a:r>
            <a:r>
              <a:rPr sz="3200" dirty="0" err="1">
                <a:latin typeface="Times New Roman"/>
                <a:ea typeface="Times New Roman"/>
                <a:cs typeface="Times New Roman"/>
                <a:sym typeface="Times New Roman"/>
              </a:rPr>
              <a:t>organised</a:t>
            </a:r>
            <a:r>
              <a:rPr sz="3200" dirty="0">
                <a:latin typeface="Times New Roman"/>
                <a:ea typeface="Times New Roman"/>
                <a:cs typeface="Times New Roman"/>
                <a:sym typeface="Times New Roman"/>
              </a:rPr>
              <a:t>.</a:t>
            </a:r>
          </a:p>
        </p:txBody>
      </p:sp>
      <p:sp>
        <p:nvSpPr>
          <p:cNvPr id="172" name="Title 1"/>
          <p:cNvSpPr txBox="1">
            <a:spLocks noGrp="1"/>
          </p:cNvSpPr>
          <p:nvPr>
            <p:ph type="title"/>
          </p:nvPr>
        </p:nvSpPr>
        <p:spPr>
          <a:prstGeom prst="rect">
            <a:avLst/>
          </a:prstGeom>
        </p:spPr>
        <p:txBody>
          <a:bodyPr/>
          <a:lstStyle>
            <a:lvl1pPr>
              <a:defRPr sz="4000">
                <a:latin typeface="Times New Roman"/>
                <a:ea typeface="Times New Roman"/>
                <a:cs typeface="Times New Roman"/>
                <a:sym typeface="Times New Roman"/>
              </a:defRPr>
            </a:lvl1pPr>
          </a:lstStyle>
          <a:p>
            <a:r>
              <a:t>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ontent Placeholder 2"/>
          <p:cNvSpPr txBox="1">
            <a:spLocks noGrp="1"/>
          </p:cNvSpPr>
          <p:nvPr>
            <p:ph type="body" idx="1"/>
          </p:nvPr>
        </p:nvSpPr>
        <p:spPr>
          <a:xfrm>
            <a:off x="891300" y="1634466"/>
            <a:ext cx="8036800" cy="4504867"/>
          </a:xfrm>
          <a:prstGeom prst="rect">
            <a:avLst/>
          </a:prstGeom>
        </p:spPr>
        <p:txBody>
          <a:bodyPr/>
          <a:lstStyle/>
          <a:p>
            <a:pPr>
              <a:lnSpc>
                <a:spcPct val="80000"/>
              </a:lnSpc>
              <a:defRPr sz="1500" b="1">
                <a:latin typeface="Times New Roman"/>
                <a:ea typeface="Times New Roman"/>
                <a:cs typeface="Times New Roman"/>
                <a:sym typeface="Times New Roman"/>
              </a:defRPr>
            </a:pPr>
            <a:r>
              <a:rPr sz="1600" dirty="0"/>
              <a:t>overdetail </a:t>
            </a:r>
            <a:endParaRPr lang="en-US" sz="1600" dirty="0"/>
          </a:p>
          <a:p>
            <a:pPr marL="152400" indent="0">
              <a:lnSpc>
                <a:spcPct val="80000"/>
              </a:lnSpc>
              <a:buNone/>
              <a:defRPr sz="1500" b="1">
                <a:latin typeface="Times New Roman"/>
                <a:ea typeface="Times New Roman"/>
                <a:cs typeface="Times New Roman"/>
                <a:sym typeface="Times New Roman"/>
              </a:defRPr>
            </a:pPr>
            <a:endParaRPr sz="1600" dirty="0"/>
          </a:p>
          <a:p>
            <a:pPr marL="0" indent="0">
              <a:lnSpc>
                <a:spcPct val="80000"/>
              </a:lnSpc>
              <a:buSzTx/>
              <a:buFont typeface="Wingdings 3"/>
              <a:buNone/>
              <a:defRPr sz="1500">
                <a:latin typeface="Times New Roman"/>
                <a:ea typeface="Times New Roman"/>
                <a:cs typeface="Times New Roman"/>
                <a:sym typeface="Times New Roman"/>
              </a:defRPr>
            </a:pPr>
            <a:r>
              <a:rPr lang="en-US" sz="1600" dirty="0"/>
              <a:t>	</a:t>
            </a:r>
            <a:r>
              <a:rPr sz="1600" dirty="0"/>
              <a:t>Reference Link: </a:t>
            </a:r>
            <a:r>
              <a:rPr sz="1600" dirty="0">
                <a:solidFill>
                  <a:srgbClr val="0000FF"/>
                </a:solidFill>
                <a:hlinkClick r:id="rId2"/>
              </a:rPr>
              <a:t>https://ivend.com/retail-inventory-management-software/</a:t>
            </a:r>
            <a:endParaRPr lang="en-US" sz="1600" dirty="0">
              <a:solidFill>
                <a:srgbClr val="0000FF"/>
              </a:solidFill>
            </a:endParaRPr>
          </a:p>
          <a:p>
            <a:pPr marL="0" indent="0">
              <a:lnSpc>
                <a:spcPct val="80000"/>
              </a:lnSpc>
              <a:buSzTx/>
              <a:buFont typeface="Wingdings 3"/>
              <a:buNone/>
              <a:defRPr sz="1500">
                <a:latin typeface="Times New Roman"/>
                <a:ea typeface="Times New Roman"/>
                <a:cs typeface="Times New Roman"/>
                <a:sym typeface="Times New Roman"/>
              </a:defRPr>
            </a:pPr>
            <a:endParaRPr sz="1600" dirty="0"/>
          </a:p>
          <a:p>
            <a:pPr>
              <a:lnSpc>
                <a:spcPct val="80000"/>
              </a:lnSpc>
              <a:defRPr sz="1500" b="1">
                <a:latin typeface="Times New Roman"/>
                <a:ea typeface="Times New Roman"/>
                <a:cs typeface="Times New Roman"/>
                <a:sym typeface="Times New Roman"/>
              </a:defRPr>
            </a:pPr>
            <a:r>
              <a:rPr sz="1600" dirty="0" err="1"/>
              <a:t>Zoho</a:t>
            </a:r>
            <a:r>
              <a:rPr sz="1600" dirty="0"/>
              <a:t> Inventory </a:t>
            </a:r>
            <a:endParaRPr lang="en-US" sz="1600" dirty="0"/>
          </a:p>
          <a:p>
            <a:pPr>
              <a:lnSpc>
                <a:spcPct val="80000"/>
              </a:lnSpc>
              <a:defRPr sz="1500" b="1">
                <a:latin typeface="Times New Roman"/>
                <a:ea typeface="Times New Roman"/>
                <a:cs typeface="Times New Roman"/>
                <a:sym typeface="Times New Roman"/>
              </a:defRPr>
            </a:pPr>
            <a:endParaRPr sz="1600" dirty="0"/>
          </a:p>
          <a:p>
            <a:pPr marL="0" indent="0">
              <a:lnSpc>
                <a:spcPct val="80000"/>
              </a:lnSpc>
              <a:buSzTx/>
              <a:buFont typeface="Wingdings 3"/>
              <a:buNone/>
              <a:defRPr sz="1500">
                <a:latin typeface="Times New Roman"/>
                <a:ea typeface="Times New Roman"/>
                <a:cs typeface="Times New Roman"/>
                <a:sym typeface="Times New Roman"/>
              </a:defRPr>
            </a:pPr>
            <a:r>
              <a:rPr lang="en-US" sz="1600" dirty="0"/>
              <a:t>	</a:t>
            </a:r>
            <a:r>
              <a:rPr sz="1600" dirty="0"/>
              <a:t>Reference Link: </a:t>
            </a:r>
            <a:r>
              <a:rPr sz="1600" dirty="0">
                <a:solidFill>
                  <a:srgbClr val="0000FF"/>
                </a:solidFill>
                <a:hlinkClick r:id="rId3"/>
              </a:rPr>
              <a:t>https://www.zoho.com/in/inventory/</a:t>
            </a:r>
            <a:endParaRPr lang="en-US" sz="1600" dirty="0">
              <a:solidFill>
                <a:srgbClr val="0000FF"/>
              </a:solidFill>
            </a:endParaRPr>
          </a:p>
          <a:p>
            <a:pPr marL="0" indent="0">
              <a:lnSpc>
                <a:spcPct val="80000"/>
              </a:lnSpc>
              <a:buSzTx/>
              <a:buFont typeface="Wingdings 3"/>
              <a:buNone/>
              <a:defRPr sz="1500">
                <a:latin typeface="Times New Roman"/>
                <a:ea typeface="Times New Roman"/>
                <a:cs typeface="Times New Roman"/>
                <a:sym typeface="Times New Roman"/>
              </a:defRPr>
            </a:pPr>
            <a:endParaRPr sz="1600" dirty="0"/>
          </a:p>
          <a:p>
            <a:pPr marL="0" indent="0">
              <a:lnSpc>
                <a:spcPct val="80000"/>
              </a:lnSpc>
              <a:buSzTx/>
              <a:buFont typeface="Wingdings 3"/>
              <a:buNone/>
              <a:defRPr sz="2000" b="1">
                <a:latin typeface="Times New Roman"/>
                <a:ea typeface="Times New Roman"/>
                <a:cs typeface="Times New Roman"/>
                <a:sym typeface="Times New Roman"/>
              </a:defRPr>
            </a:pPr>
            <a:endParaRPr sz="1600" dirty="0"/>
          </a:p>
          <a:p>
            <a:pPr>
              <a:lnSpc>
                <a:spcPct val="80000"/>
              </a:lnSpc>
              <a:defRPr sz="1500" b="1">
                <a:solidFill>
                  <a:srgbClr val="111111"/>
                </a:solidFill>
                <a:latin typeface="Times New Roman"/>
                <a:ea typeface="Times New Roman"/>
                <a:cs typeface="Times New Roman"/>
                <a:sym typeface="Times New Roman"/>
              </a:defRPr>
            </a:pPr>
            <a:r>
              <a:rPr sz="1600" dirty="0"/>
              <a:t>Inventory management for retail companies: A literature review and current trends</a:t>
            </a:r>
            <a:r>
              <a:rPr sz="1600" dirty="0">
                <a:solidFill>
                  <a:srgbClr val="404040"/>
                </a:solidFill>
              </a:rPr>
              <a:t> </a:t>
            </a:r>
            <a:endParaRPr lang="en-US" sz="1600" dirty="0">
              <a:solidFill>
                <a:srgbClr val="404040"/>
              </a:solidFill>
            </a:endParaRPr>
          </a:p>
          <a:p>
            <a:pPr>
              <a:lnSpc>
                <a:spcPct val="80000"/>
              </a:lnSpc>
              <a:defRPr sz="1500" b="1">
                <a:solidFill>
                  <a:srgbClr val="111111"/>
                </a:solidFill>
                <a:latin typeface="Times New Roman"/>
                <a:ea typeface="Times New Roman"/>
                <a:cs typeface="Times New Roman"/>
                <a:sym typeface="Times New Roman"/>
              </a:defRPr>
            </a:pPr>
            <a:endParaRPr sz="1600" dirty="0"/>
          </a:p>
          <a:p>
            <a:pPr marL="0" indent="0">
              <a:lnSpc>
                <a:spcPct val="80000"/>
              </a:lnSpc>
              <a:buSzTx/>
              <a:buFont typeface="Wingdings 3"/>
              <a:buNone/>
              <a:defRPr sz="1500">
                <a:latin typeface="Times New Roman"/>
                <a:ea typeface="Times New Roman"/>
                <a:cs typeface="Times New Roman"/>
                <a:sym typeface="Times New Roman"/>
              </a:defRPr>
            </a:pPr>
            <a:r>
              <a:rPr lang="en-US" sz="1600" dirty="0"/>
              <a:t>	</a:t>
            </a:r>
            <a:r>
              <a:rPr sz="1600" dirty="0"/>
              <a:t>Reference Link: </a:t>
            </a:r>
            <a:r>
              <a:rPr lang="en-US" sz="1600" dirty="0"/>
              <a:t>	</a:t>
            </a:r>
            <a:r>
              <a:rPr sz="1600" dirty="0">
                <a:solidFill>
                  <a:srgbClr val="0000FF"/>
                </a:solidFill>
                <a:hlinkClick r:id="rId4"/>
              </a:rPr>
              <a:t>https://www.researchgate.net/publication/352235223_Inventory_manageme</a:t>
            </a:r>
            <a:r>
              <a:rPr lang="en-US" sz="1600" dirty="0">
                <a:solidFill>
                  <a:srgbClr val="0000FF"/>
                </a:solidFill>
              </a:rPr>
              <a:t>	</a:t>
            </a:r>
            <a:r>
              <a:rPr sz="1600" dirty="0" err="1">
                <a:solidFill>
                  <a:srgbClr val="0000FF"/>
                </a:solidFill>
              </a:rPr>
              <a:t>nt_for_retail_companies_A_literature_review_and_current_trends</a:t>
            </a:r>
            <a:endParaRPr lang="en-US" sz="1600" dirty="0">
              <a:solidFill>
                <a:srgbClr val="0000FF"/>
              </a:solidFill>
            </a:endParaRPr>
          </a:p>
          <a:p>
            <a:pPr marL="0" indent="0">
              <a:lnSpc>
                <a:spcPct val="80000"/>
              </a:lnSpc>
              <a:buSzTx/>
              <a:buFont typeface="Wingdings 3"/>
              <a:buNone/>
              <a:defRPr sz="1500">
                <a:latin typeface="Times New Roman"/>
                <a:ea typeface="Times New Roman"/>
                <a:cs typeface="Times New Roman"/>
                <a:sym typeface="Times New Roman"/>
              </a:defRPr>
            </a:pPr>
            <a:endParaRPr lang="en-US" sz="1600" dirty="0">
              <a:solidFill>
                <a:srgbClr val="0000FF"/>
              </a:solidFill>
            </a:endParaRPr>
          </a:p>
          <a:p>
            <a:pPr marL="0" indent="0">
              <a:lnSpc>
                <a:spcPct val="80000"/>
              </a:lnSpc>
              <a:buSzTx/>
              <a:buFont typeface="Wingdings 3"/>
              <a:buNone/>
              <a:defRPr sz="1500">
                <a:latin typeface="Times New Roman"/>
                <a:ea typeface="Times New Roman"/>
                <a:cs typeface="Times New Roman"/>
                <a:sym typeface="Times New Roman"/>
              </a:defRPr>
            </a:pPr>
            <a:endParaRPr sz="1600" b="1" dirty="0">
              <a:solidFill>
                <a:srgbClr val="0000FF"/>
              </a:solidFill>
            </a:endParaRPr>
          </a:p>
          <a:p>
            <a:pPr>
              <a:lnSpc>
                <a:spcPct val="80000"/>
              </a:lnSpc>
              <a:defRPr sz="1500" b="1">
                <a:solidFill>
                  <a:srgbClr val="333333"/>
                </a:solidFill>
                <a:latin typeface="Times New Roman"/>
                <a:ea typeface="Times New Roman"/>
                <a:cs typeface="Times New Roman"/>
                <a:sym typeface="Times New Roman"/>
              </a:defRPr>
            </a:pPr>
            <a:r>
              <a:rPr sz="1600" dirty="0"/>
              <a:t>Development of inventory management system</a:t>
            </a:r>
            <a:endParaRPr lang="en-US" sz="1600" dirty="0"/>
          </a:p>
          <a:p>
            <a:pPr>
              <a:lnSpc>
                <a:spcPct val="80000"/>
              </a:lnSpc>
              <a:defRPr sz="1500" b="1">
                <a:solidFill>
                  <a:srgbClr val="333333"/>
                </a:solidFill>
                <a:latin typeface="Times New Roman"/>
                <a:ea typeface="Times New Roman"/>
                <a:cs typeface="Times New Roman"/>
                <a:sym typeface="Times New Roman"/>
              </a:defRPr>
            </a:pPr>
            <a:endParaRPr sz="1600" dirty="0"/>
          </a:p>
          <a:p>
            <a:pPr marL="0" indent="0">
              <a:lnSpc>
                <a:spcPct val="80000"/>
              </a:lnSpc>
              <a:buSzTx/>
              <a:buFont typeface="Wingdings 3"/>
              <a:buNone/>
              <a:defRPr sz="1500">
                <a:latin typeface="Times New Roman"/>
                <a:ea typeface="Times New Roman"/>
                <a:cs typeface="Times New Roman"/>
                <a:sym typeface="Times New Roman"/>
              </a:defRPr>
            </a:pPr>
            <a:r>
              <a:rPr lang="en-US" sz="1600" dirty="0"/>
              <a:t>	</a:t>
            </a:r>
            <a:r>
              <a:rPr sz="1600" dirty="0"/>
              <a:t>Reference Link: </a:t>
            </a:r>
            <a:r>
              <a:rPr sz="1600" dirty="0">
                <a:solidFill>
                  <a:srgbClr val="0000FF"/>
                </a:solidFill>
              </a:rPr>
              <a:t>https://ieeexplore.ieee.org/document/5478077</a:t>
            </a:r>
          </a:p>
        </p:txBody>
      </p:sp>
      <p:sp>
        <p:nvSpPr>
          <p:cNvPr id="175" name="Title 1"/>
          <p:cNvSpPr txBox="1">
            <a:spLocks noGrp="1"/>
          </p:cNvSpPr>
          <p:nvPr>
            <p:ph type="title"/>
          </p:nvPr>
        </p:nvSpPr>
        <p:spPr>
          <a:prstGeom prst="rect">
            <a:avLst/>
          </a:prstGeom>
        </p:spPr>
        <p:txBody>
          <a:bodyPr/>
          <a:lstStyle>
            <a:lvl1pPr>
              <a:defRPr sz="4000">
                <a:latin typeface="Times New Roman"/>
                <a:ea typeface="Times New Roman"/>
                <a:cs typeface="Times New Roman"/>
                <a:sym typeface="Times New Roman"/>
              </a:defRPr>
            </a:lvl1pPr>
          </a:lstStyle>
          <a:p>
            <a:r>
              <a:t>EXISTING SOLUTIONS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ontent Placeholder 2"/>
          <p:cNvSpPr txBox="1">
            <a:spLocks noGrp="1"/>
          </p:cNvSpPr>
          <p:nvPr>
            <p:ph type="body" idx="1"/>
          </p:nvPr>
        </p:nvSpPr>
        <p:spPr>
          <a:xfrm>
            <a:off x="1221500" y="1798700"/>
            <a:ext cx="7361400" cy="4462400"/>
          </a:xfrm>
          <a:prstGeom prst="rect">
            <a:avLst/>
          </a:prstGeom>
        </p:spPr>
        <p:txBody>
          <a:bodyPr/>
          <a:lstStyle/>
          <a:p>
            <a:pPr marL="0" indent="0">
              <a:lnSpc>
                <a:spcPct val="90000"/>
              </a:lnSpc>
              <a:buSzTx/>
              <a:buFont typeface="Wingdings 3"/>
              <a:buNone/>
              <a:defRPr>
                <a:solidFill>
                  <a:srgbClr val="222222"/>
                </a:solidFill>
                <a:latin typeface="Times New Roman"/>
                <a:ea typeface="Times New Roman"/>
                <a:cs typeface="Times New Roman"/>
                <a:sym typeface="Times New Roman"/>
              </a:defRPr>
            </a:pPr>
            <a:r>
              <a:rPr sz="2000" dirty="0"/>
              <a:t>The requirement for an indication, a tool, and a methodology to determine the business's trend and control inventories.</a:t>
            </a:r>
          </a:p>
          <a:p>
            <a:pPr marL="0" indent="0">
              <a:lnSpc>
                <a:spcPct val="90000"/>
              </a:lnSpc>
              <a:buSzTx/>
              <a:buFont typeface="Wingdings 3"/>
              <a:buNone/>
              <a:defRPr>
                <a:solidFill>
                  <a:srgbClr val="222222"/>
                </a:solidFill>
                <a:latin typeface="Times New Roman"/>
                <a:ea typeface="Times New Roman"/>
                <a:cs typeface="Times New Roman"/>
                <a:sym typeface="Times New Roman"/>
              </a:defRPr>
            </a:pPr>
            <a:endParaRPr sz="2000" dirty="0"/>
          </a:p>
          <a:p>
            <a:pPr marL="0" indent="0">
              <a:lnSpc>
                <a:spcPct val="90000"/>
              </a:lnSpc>
              <a:buSzTx/>
              <a:buFont typeface="Wingdings 3"/>
              <a:buNone/>
              <a:defRPr>
                <a:solidFill>
                  <a:srgbClr val="222222"/>
                </a:solidFill>
                <a:latin typeface="Times New Roman"/>
                <a:ea typeface="Times New Roman"/>
                <a:cs typeface="Times New Roman"/>
                <a:sym typeface="Times New Roman"/>
              </a:defRPr>
            </a:pPr>
            <a:r>
              <a:rPr sz="2000" dirty="0"/>
              <a:t>The decision for inventory management is based on</a:t>
            </a:r>
          </a:p>
          <a:p>
            <a:pPr marL="152400" indent="0">
              <a:lnSpc>
                <a:spcPct val="90000"/>
              </a:lnSpc>
              <a:buNone/>
              <a:defRPr>
                <a:solidFill>
                  <a:srgbClr val="222222"/>
                </a:solidFill>
                <a:latin typeface="Times New Roman"/>
                <a:ea typeface="Times New Roman"/>
                <a:cs typeface="Times New Roman"/>
                <a:sym typeface="Times New Roman"/>
              </a:defRPr>
            </a:pPr>
            <a:endParaRPr lang="en-US" sz="2000" dirty="0"/>
          </a:p>
          <a:p>
            <a:pPr marL="152400" indent="0">
              <a:lnSpc>
                <a:spcPct val="90000"/>
              </a:lnSpc>
              <a:buNone/>
              <a:defRPr>
                <a:solidFill>
                  <a:srgbClr val="222222"/>
                </a:solidFill>
                <a:latin typeface="Times New Roman"/>
                <a:ea typeface="Times New Roman"/>
                <a:cs typeface="Times New Roman"/>
                <a:sym typeface="Times New Roman"/>
              </a:defRPr>
            </a:pPr>
            <a:r>
              <a:rPr lang="en-IN" sz="2000" dirty="0"/>
              <a:t>1. </a:t>
            </a:r>
            <a:r>
              <a:rPr sz="2000" dirty="0"/>
              <a:t>Data from different key performance metrics, which take into account several aspects of the inventory influencing the business and</a:t>
            </a:r>
            <a:endParaRPr lang="en-US" sz="2000" dirty="0"/>
          </a:p>
          <a:p>
            <a:pPr marL="152400" indent="0">
              <a:lnSpc>
                <a:spcPct val="90000"/>
              </a:lnSpc>
              <a:buNone/>
              <a:defRPr>
                <a:solidFill>
                  <a:srgbClr val="222222"/>
                </a:solidFill>
                <a:latin typeface="Times New Roman"/>
                <a:ea typeface="Times New Roman"/>
                <a:cs typeface="Times New Roman"/>
                <a:sym typeface="Times New Roman"/>
              </a:defRPr>
            </a:pPr>
            <a:endParaRPr sz="2000" dirty="0"/>
          </a:p>
          <a:p>
            <a:pPr marL="152400" indent="0">
              <a:lnSpc>
                <a:spcPct val="90000"/>
              </a:lnSpc>
              <a:buNone/>
              <a:defRPr>
                <a:solidFill>
                  <a:srgbClr val="222222"/>
                </a:solidFill>
                <a:latin typeface="Times New Roman"/>
                <a:ea typeface="Times New Roman"/>
                <a:cs typeface="Times New Roman"/>
                <a:sym typeface="Times New Roman"/>
              </a:defRPr>
            </a:pPr>
            <a:r>
              <a:rPr lang="en-US" sz="2000" dirty="0"/>
              <a:t>2. </a:t>
            </a:r>
            <a:r>
              <a:rPr sz="2000" dirty="0"/>
              <a:t>Methodology (such as AUD and MDP) to forecast revenue and discount on the products.</a:t>
            </a:r>
            <a:endParaRPr lang="en-US" sz="2000" dirty="0"/>
          </a:p>
          <a:p>
            <a:pPr marL="152400" indent="0">
              <a:lnSpc>
                <a:spcPct val="90000"/>
              </a:lnSpc>
              <a:buNone/>
              <a:defRPr>
                <a:solidFill>
                  <a:srgbClr val="222222"/>
                </a:solidFill>
                <a:latin typeface="Times New Roman"/>
                <a:ea typeface="Times New Roman"/>
                <a:cs typeface="Times New Roman"/>
                <a:sym typeface="Times New Roman"/>
              </a:defRPr>
            </a:pPr>
            <a:endParaRPr sz="2000" dirty="0"/>
          </a:p>
          <a:p>
            <a:pPr marL="152400" indent="0">
              <a:lnSpc>
                <a:spcPct val="90000"/>
              </a:lnSpc>
              <a:buNone/>
              <a:defRPr>
                <a:solidFill>
                  <a:srgbClr val="222222"/>
                </a:solidFill>
                <a:latin typeface="Times New Roman"/>
                <a:ea typeface="Times New Roman"/>
                <a:cs typeface="Times New Roman"/>
                <a:sym typeface="Times New Roman"/>
              </a:defRPr>
            </a:pPr>
            <a:r>
              <a:rPr lang="en-US" sz="2000" dirty="0"/>
              <a:t>3. </a:t>
            </a:r>
            <a:r>
              <a:rPr sz="2000" dirty="0"/>
              <a:t>Tools (such as RFID and barcodes) to maintain correct records across digital and physical databases.</a:t>
            </a:r>
          </a:p>
        </p:txBody>
      </p:sp>
      <p:sp>
        <p:nvSpPr>
          <p:cNvPr id="178" name="Title 1"/>
          <p:cNvSpPr txBox="1">
            <a:spLocks noGrp="1"/>
          </p:cNvSpPr>
          <p:nvPr>
            <p:ph type="title"/>
          </p:nvPr>
        </p:nvSpPr>
        <p:spPr>
          <a:xfrm>
            <a:off x="838200" y="596900"/>
            <a:ext cx="8128000" cy="904157"/>
          </a:xfrm>
          <a:prstGeom prst="rect">
            <a:avLst/>
          </a:prstGeom>
        </p:spPr>
        <p:txBody>
          <a:bodyPr/>
          <a:lstStyle>
            <a:lvl1pPr defTabSz="429768">
              <a:defRPr sz="3384">
                <a:latin typeface="Times Roman"/>
                <a:ea typeface="Times Roman"/>
                <a:cs typeface="Times Roman"/>
                <a:sym typeface="Times Roman"/>
              </a:defRPr>
            </a:lvl1pPr>
          </a:lstStyle>
          <a:p>
            <a:r>
              <a:rPr dirty="0"/>
              <a:t>INFERENCE FROM THE EXISTING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ntent Placeholder 2"/>
          <p:cNvSpPr txBox="1">
            <a:spLocks noGrp="1"/>
          </p:cNvSpPr>
          <p:nvPr>
            <p:ph type="body" idx="1"/>
          </p:nvPr>
        </p:nvSpPr>
        <p:spPr>
          <a:xfrm>
            <a:off x="891300" y="1562100"/>
            <a:ext cx="7859000" cy="4826000"/>
          </a:xfrm>
          <a:prstGeom prst="rect">
            <a:avLst/>
          </a:prstGeom>
        </p:spPr>
        <p:txBody>
          <a:bodyPr/>
          <a:lstStyle/>
          <a:p>
            <a:pPr marL="152400" indent="0">
              <a:buNone/>
              <a:defRPr>
                <a:latin typeface="Times Roman"/>
                <a:ea typeface="Times Roman"/>
                <a:cs typeface="Times Roman"/>
                <a:sym typeface="Times Roman"/>
              </a:defRPr>
            </a:pPr>
            <a:r>
              <a:rPr lang="en-US" sz="2000" dirty="0"/>
              <a:t>1. </a:t>
            </a:r>
            <a:r>
              <a:rPr sz="2000" dirty="0"/>
              <a:t>The main aim is to design an cloud application for managing the </a:t>
            </a:r>
            <a:r>
              <a:rPr lang="en-US" sz="2000" dirty="0"/>
              <a:t>     </a:t>
            </a:r>
            <a:r>
              <a:rPr sz="2000" dirty="0"/>
              <a:t>inventory by retailers.</a:t>
            </a:r>
            <a:endParaRPr lang="en-US" sz="2000" dirty="0"/>
          </a:p>
          <a:p>
            <a:pPr marL="152400" indent="0">
              <a:buNone/>
              <a:defRPr>
                <a:latin typeface="Times Roman"/>
                <a:ea typeface="Times Roman"/>
                <a:cs typeface="Times Roman"/>
                <a:sym typeface="Times Roman"/>
              </a:defRPr>
            </a:pPr>
            <a:endParaRPr sz="2000" dirty="0"/>
          </a:p>
          <a:p>
            <a:pPr marL="152400" indent="0">
              <a:buNone/>
              <a:defRPr>
                <a:latin typeface="Times Roman"/>
                <a:ea typeface="Times Roman"/>
                <a:cs typeface="Times Roman"/>
                <a:sym typeface="Times Roman"/>
              </a:defRPr>
            </a:pPr>
            <a:r>
              <a:rPr lang="en-US" sz="2000" dirty="0"/>
              <a:t>2. </a:t>
            </a:r>
            <a:r>
              <a:rPr sz="2000" dirty="0"/>
              <a:t>Through this application retailers can regularly monitor the inventory along with detailed report of the stocks available in the inventory which could help retailers in business.</a:t>
            </a:r>
            <a:endParaRPr lang="en-US" sz="2000" dirty="0"/>
          </a:p>
          <a:p>
            <a:pPr marL="152400" indent="0">
              <a:buNone/>
              <a:defRPr>
                <a:latin typeface="Times Roman"/>
                <a:ea typeface="Times Roman"/>
                <a:cs typeface="Times Roman"/>
                <a:sym typeface="Times Roman"/>
              </a:defRPr>
            </a:pPr>
            <a:endParaRPr sz="2000" dirty="0"/>
          </a:p>
          <a:p>
            <a:pPr marL="152400" indent="0">
              <a:buNone/>
              <a:defRPr>
                <a:latin typeface="Times New Roman"/>
                <a:ea typeface="Times New Roman"/>
                <a:cs typeface="Times New Roman"/>
                <a:sym typeface="Times New Roman"/>
              </a:defRPr>
            </a:pPr>
            <a:r>
              <a:rPr lang="en-US" sz="2000" dirty="0"/>
              <a:t>3. </a:t>
            </a:r>
            <a:r>
              <a:rPr sz="2000" dirty="0"/>
              <a:t>Using this app, retailers can log in to it and can update inventory details, also users will be able to add new stock by submitting essential details related to the stock.</a:t>
            </a:r>
            <a:endParaRPr lang="en-US" sz="2000" dirty="0"/>
          </a:p>
          <a:p>
            <a:pPr marL="152400" indent="0">
              <a:buNone/>
              <a:defRPr>
                <a:latin typeface="Times New Roman"/>
                <a:ea typeface="Times New Roman"/>
                <a:cs typeface="Times New Roman"/>
                <a:sym typeface="Times New Roman"/>
              </a:defRPr>
            </a:pPr>
            <a:endParaRPr sz="2000" dirty="0"/>
          </a:p>
          <a:p>
            <a:pPr marL="152400" indent="0">
              <a:buNone/>
              <a:defRPr>
                <a:latin typeface="Times New Roman"/>
                <a:ea typeface="Times New Roman"/>
                <a:cs typeface="Times New Roman"/>
                <a:sym typeface="Times New Roman"/>
              </a:defRPr>
            </a:pPr>
            <a:r>
              <a:rPr lang="en-US" sz="2000" dirty="0"/>
              <a:t>4. </a:t>
            </a:r>
            <a:r>
              <a:rPr sz="2000" dirty="0"/>
              <a:t>The System will automatically send an email alert to the retailers if there is limited stock available in their inventory. So that they can order new stock.</a:t>
            </a:r>
          </a:p>
        </p:txBody>
      </p:sp>
      <p:sp>
        <p:nvSpPr>
          <p:cNvPr id="181" name="Title 1"/>
          <p:cNvSpPr txBox="1">
            <a:spLocks noGrp="1"/>
          </p:cNvSpPr>
          <p:nvPr>
            <p:ph type="title"/>
          </p:nvPr>
        </p:nvSpPr>
        <p:spPr>
          <a:xfrm>
            <a:off x="891300" y="709466"/>
            <a:ext cx="7717500" cy="592800"/>
          </a:xfrm>
          <a:prstGeom prst="rect">
            <a:avLst/>
          </a:prstGeom>
        </p:spPr>
        <p:txBody>
          <a:bodyPr/>
          <a:lstStyle>
            <a:lvl1pPr>
              <a:defRPr sz="4000">
                <a:latin typeface="Times Roman"/>
                <a:ea typeface="Times Roman"/>
                <a:cs typeface="Times Roman"/>
                <a:sym typeface="Times Roman"/>
              </a:defRPr>
            </a:lvl1pPr>
          </a:lstStyle>
          <a:p>
            <a:r>
              <a:rPr dirty="0"/>
              <a:t>AIM/IDEA FOR THE PROJECT</a:t>
            </a:r>
          </a:p>
        </p:txBody>
      </p:sp>
    </p:spTree>
  </p:cSld>
  <p:clrMapOvr>
    <a:masterClrMapping/>
  </p:clrMapOvr>
</p:sld>
</file>

<file path=ppt/theme/theme1.xml><?xml version="1.0" encoding="utf-8"?>
<a:theme xmlns:a="http://schemas.openxmlformats.org/drawingml/2006/main" name="Writing History Thesis by Slidesgo">
  <a:themeElements>
    <a:clrScheme name="Simple Light">
      <a:dk1>
        <a:srgbClr val="3F3742"/>
      </a:dk1>
      <a:lt1>
        <a:srgbClr val="FFFFFF"/>
      </a:lt1>
      <a:dk2>
        <a:srgbClr val="007D85"/>
      </a:dk2>
      <a:lt2>
        <a:srgbClr val="3F3742"/>
      </a:lt2>
      <a:accent1>
        <a:srgbClr val="FFF6E0"/>
      </a:accent1>
      <a:accent2>
        <a:srgbClr val="EC8686"/>
      </a:accent2>
      <a:accent3>
        <a:srgbClr val="007D85"/>
      </a:accent3>
      <a:accent4>
        <a:srgbClr val="37313A"/>
      </a:accent4>
      <a:accent5>
        <a:srgbClr val="FFF6E0"/>
      </a:accent5>
      <a:accent6>
        <a:srgbClr val="FFFFFF"/>
      </a:accent6>
      <a:hlink>
        <a:srgbClr val="3731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iterature Survey-2" id="{55E3C4E4-4F5A-4743-AC42-C5E8FF1EBC29}" vid="{33D5CDA1-271B-4C88-8027-57F879BF8C55}"/>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iterature Survey-2" id="{55E3C4E4-4F5A-4743-AC42-C5E8FF1EBC29}" vid="{6F3654B8-2C29-4AB3-B46B-58CE04FAC896}"/>
    </a:ext>
  </a:extLst>
</a:theme>
</file>

<file path=ppt/theme/theme3.xml><?xml version="1.0" encoding="utf-8"?>
<a:theme xmlns:a="http://schemas.openxmlformats.org/drawingml/2006/main" name="Pretty Aesthetic Notes for School by Slidesgo">
  <a:themeElements>
    <a:clrScheme name="Simple Light">
      <a:dk1>
        <a:srgbClr val="000000"/>
      </a:dk1>
      <a:lt1>
        <a:srgbClr val="ECECEC"/>
      </a:lt1>
      <a:dk2>
        <a:srgbClr val="FFDBDE"/>
      </a:dk2>
      <a:lt2>
        <a:srgbClr val="AEC6CF"/>
      </a:lt2>
      <a:accent1>
        <a:srgbClr val="FECBA7"/>
      </a:accent1>
      <a:accent2>
        <a:srgbClr val="FEB7C0"/>
      </a:accent2>
      <a:accent3>
        <a:srgbClr val="6B9BAD"/>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iterature Survey-2" id="{55E3C4E4-4F5A-4743-AC42-C5E8FF1EBC29}" vid="{932FA908-83B3-4A16-B08B-F53AF77BC374}"/>
    </a:ext>
  </a:ext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iterature Survey-2" id="{55E3C4E4-4F5A-4743-AC42-C5E8FF1EBC29}" vid="{59126E9D-92EA-43C8-8ED8-8BEC9144AE65}"/>
    </a:ext>
  </a:ext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iterature Survey-2" id="{55E3C4E4-4F5A-4743-AC42-C5E8FF1EBC29}" vid="{4BED0D81-0BC0-4CC4-86CA-2022F399C901}"/>
    </a:ext>
  </a:extLst>
</a:theme>
</file>

<file path=ppt/theme/theme6.xml><?xml version="1.0" encoding="utf-8"?>
<a:theme xmlns:a="http://schemas.openxmlformats.org/drawingml/2006/main" name="1_Pretty Aesthetic Notes for School by Slidesgo">
  <a:themeElements>
    <a:clrScheme name="Simple Light">
      <a:dk1>
        <a:srgbClr val="000000"/>
      </a:dk1>
      <a:lt1>
        <a:srgbClr val="ECECEC"/>
      </a:lt1>
      <a:dk2>
        <a:srgbClr val="FFDBDE"/>
      </a:dk2>
      <a:lt2>
        <a:srgbClr val="AEC6CF"/>
      </a:lt2>
      <a:accent1>
        <a:srgbClr val="FECBA7"/>
      </a:accent1>
      <a:accent2>
        <a:srgbClr val="FEB7C0"/>
      </a:accent2>
      <a:accent3>
        <a:srgbClr val="6B9BAD"/>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iterature Survey-2" id="{55E3C4E4-4F5A-4743-AC42-C5E8FF1EBC29}" vid="{0286D282-315F-4E4A-888F-F0550EFA9362}"/>
    </a:ext>
  </a:extLst>
</a:theme>
</file>

<file path=ppt/theme/theme7.xml><?xml version="1.0" encoding="utf-8"?>
<a:theme xmlns:a="http://schemas.openxmlformats.org/drawingml/2006/main"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Trebuchet MS"/>
        <a:ea typeface="Trebuchet MS"/>
        <a:cs typeface="Trebuchet MS"/>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398</Words>
  <Application>Microsoft Office PowerPoint</Application>
  <PresentationFormat>On-screen Show (4:3)</PresentationFormat>
  <Paragraphs>50</Paragraphs>
  <Slides>5</Slides>
  <Notes>0</Notes>
  <HiddenSlides>0</HiddenSlides>
  <MMClips>0</MMClips>
  <ScaleCrop>false</ScaleCrop>
  <HeadingPairs>
    <vt:vector size="6" baseType="variant">
      <vt:variant>
        <vt:lpstr>Fonts Used</vt:lpstr>
      </vt:variant>
      <vt:variant>
        <vt:i4>19</vt:i4>
      </vt:variant>
      <vt:variant>
        <vt:lpstr>Theme</vt:lpstr>
      </vt:variant>
      <vt:variant>
        <vt:i4>6</vt:i4>
      </vt:variant>
      <vt:variant>
        <vt:lpstr>Slide Titles</vt:lpstr>
      </vt:variant>
      <vt:variant>
        <vt:i4>5</vt:i4>
      </vt:variant>
    </vt:vector>
  </HeadingPairs>
  <TitlesOfParts>
    <vt:vector size="30" baseType="lpstr">
      <vt:lpstr>Anaheim</vt:lpstr>
      <vt:lpstr>Arial</vt:lpstr>
      <vt:lpstr>Berkshire Swash</vt:lpstr>
      <vt:lpstr>Dancing Script</vt:lpstr>
      <vt:lpstr>Delius Swash Caps</vt:lpstr>
      <vt:lpstr>Georgia</vt:lpstr>
      <vt:lpstr>Livvic</vt:lpstr>
      <vt:lpstr>Merriweather</vt:lpstr>
      <vt:lpstr>Muli</vt:lpstr>
      <vt:lpstr>Nunito Light</vt:lpstr>
      <vt:lpstr>Proxima Nova</vt:lpstr>
      <vt:lpstr>Proxima Nova Semibold</vt:lpstr>
      <vt:lpstr>Roboto</vt:lpstr>
      <vt:lpstr>Roboto Condensed Light</vt:lpstr>
      <vt:lpstr>Rubik</vt:lpstr>
      <vt:lpstr>Times New Roman</vt:lpstr>
      <vt:lpstr>Times Roman</vt:lpstr>
      <vt:lpstr>Trebuchet MS</vt:lpstr>
      <vt:lpstr>Wingdings 3</vt:lpstr>
      <vt:lpstr>Writing History Thesis by Slidesgo</vt:lpstr>
      <vt:lpstr>Slidesgo Final Pages</vt:lpstr>
      <vt:lpstr>Pretty Aesthetic Notes for School by Slidesgo</vt:lpstr>
      <vt:lpstr>1_Slidesgo Final Pages</vt:lpstr>
      <vt:lpstr>2_Slidesgo Final Pages</vt:lpstr>
      <vt:lpstr>1_Pretty Aesthetic Notes for School by Slidesgo</vt:lpstr>
      <vt:lpstr>Inventory Management System for Retailers</vt:lpstr>
      <vt:lpstr>PROBLEM STATEMENT</vt:lpstr>
      <vt:lpstr>EXISTING SOLUTIONS</vt:lpstr>
      <vt:lpstr>INFERENCE FROM THE EXISTING SOLUTIONS</vt:lpstr>
      <vt:lpstr>AIM/IDEA FOR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 for Retailers</dc:title>
  <dc:creator>B.mani kandan</dc:creator>
  <cp:lastModifiedBy>B.mani kandan</cp:lastModifiedBy>
  <cp:revision>4</cp:revision>
  <dcterms:modified xsi:type="dcterms:W3CDTF">2022-09-22T13:45:51Z</dcterms:modified>
</cp:coreProperties>
</file>