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70" r:id="rId5"/>
    <p:sldId id="260" r:id="rId6"/>
    <p:sldId id="261" r:id="rId7"/>
    <p:sldId id="264" r:id="rId8"/>
    <p:sldId id="262" r:id="rId9"/>
    <p:sldId id="265" r:id="rId10"/>
    <p:sldId id="269" r:id="rId11"/>
    <p:sldId id="266" r:id="rId12"/>
    <p:sldId id="267" r:id="rId13"/>
    <p:sldId id="268" r:id="rId14"/>
    <p:sldId id="263"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
        <p15:guide id="0" orient="horz" pos="2158" userDrawn="1">
          <p15:clr>
            <a:srgbClr val="A4A3A4"/>
          </p15:clr>
        </p15:guide>
        <p15:guide id="1" pos="2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64" autoAdjust="0"/>
  </p:normalViewPr>
  <p:slideViewPr>
    <p:cSldViewPr snapToObjects="1">
      <p:cViewPr varScale="1">
        <p:scale>
          <a:sx n="62" d="100"/>
          <a:sy n="62" d="100"/>
        </p:scale>
        <p:origin x="-972" y="-84"/>
      </p:cViewPr>
      <p:guideLst>
        <p:guide orient="horz" pos="2158"/>
        <p:guide pos="2878"/>
      </p:guideLst>
    </p:cSldViewPr>
  </p:slideViewPr>
  <p:outlineViewPr>
    <p:cViewPr>
      <p:scale>
        <a:sx n="33" d="100"/>
        <a:sy n="33" d="100"/>
      </p:scale>
      <p:origin x="0" y="105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txBox="1">
            <a:spLocks noGrp="1"/>
          </p:cNvSpPr>
          <p:nvPr>
            <p:ph type="ctrTitle"/>
          </p:nvPr>
        </p:nvSpPr>
        <p:spPr>
          <a:xfrm>
            <a:off x="1432560" y="360045"/>
            <a:ext cx="7407275" cy="1472565"/>
          </a:xfrm>
          <a:prstGeom prst="rect">
            <a:avLst/>
          </a:prstGeom>
        </p:spPr>
        <p:txBody>
          <a:bodyPr vert="horz" wrap="square" lIns="91440" tIns="45720" rIns="91440" bIns="45720" numCol="1" anchor="b">
            <a:normAutofit/>
          </a:bodyPr>
          <a:lstStyle>
            <a:lvl1pPr marL="0" indent="0" algn="l" latinLnBrk="0">
              <a:buFontTx/>
              <a:buNone/>
              <a:defRPr lang="en-GB" altLang="en-US"/>
            </a:lvl1pPr>
          </a:lstStyle>
          <a:p>
            <a:pPr marL="0" indent="0" latinLnBrk="0">
              <a:buFontTx/>
              <a:buNone/>
            </a:pP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title </a:t>
            </a: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style</a:t>
            </a:r>
            <a:endParaRPr lang="ko-KR" altLang="en-US"/>
          </a:p>
        </p:txBody>
      </p:sp>
      <p:sp>
        <p:nvSpPr>
          <p:cNvPr id="22" name="Subtitle 21"/>
          <p:cNvSpPr txBox="1">
            <a:spLocks noGrp="1"/>
          </p:cNvSpPr>
          <p:nvPr>
            <p:ph type="subTitle" idx="1"/>
          </p:nvPr>
        </p:nvSpPr>
        <p:spPr>
          <a:xfrm>
            <a:off x="1432560" y="1849755"/>
            <a:ext cx="7407275" cy="1753235"/>
          </a:xfrm>
          <a:prstGeom prst="rect">
            <a:avLst/>
          </a:prstGeom>
        </p:spPr>
        <p:txBody>
          <a:bodyPr vert="horz" wrap="square" lIns="91440" tIns="0" rIns="91440" bIns="45720" numCol="1" anchor="t">
            <a:normAutofit/>
          </a:bodyPr>
          <a:lstStyle>
            <a:lvl1pPr marL="27305" indent="0" algn="l" latinLnBrk="0">
              <a:buFontTx/>
              <a:buNone/>
              <a:defRPr lang="en-GB" altLang="en-US" sz="2600">
                <a:solidFill>
                  <a:schemeClr val="tx2">
                    <a:satMod val="150000"/>
                    <a:shade val="30000"/>
                  </a:schemeClr>
                </a:solidFill>
              </a:defRPr>
            </a:lvl1pPr>
            <a:lvl2pPr marL="457200" lvl="1" indent="0" algn="ctr" latinLnBrk="0">
              <a:buFontTx/>
              <a:buNone/>
              <a:defRPr lang="en-GB" altLang="en-US"/>
            </a:lvl2pPr>
            <a:lvl3pPr marL="914400" lvl="2" indent="0" algn="ctr" latinLnBrk="0">
              <a:buFontTx/>
              <a:buNone/>
              <a:defRPr lang="en-GB" altLang="en-US"/>
            </a:lvl3pPr>
            <a:lvl4pPr marL="1371600" lvl="3" indent="0" algn="ctr" latinLnBrk="0">
              <a:buFontTx/>
              <a:buNone/>
              <a:defRPr lang="en-GB" altLang="en-US"/>
            </a:lvl4pPr>
            <a:lvl5pPr marL="1828800" lvl="4" indent="0" algn="ctr" latinLnBrk="0">
              <a:buFontTx/>
              <a:buNone/>
              <a:defRPr lang="en-GB" altLang="en-US"/>
            </a:lvl5pPr>
            <a:lvl6pPr marL="2286000" lvl="5" indent="0" algn="ctr" latinLnBrk="0">
              <a:buFontTx/>
              <a:buNone/>
              <a:defRPr lang="en-GB" altLang="en-US"/>
            </a:lvl6pPr>
            <a:lvl7pPr marL="2743200" lvl="6" indent="0" algn="ctr" latinLnBrk="0">
              <a:buFontTx/>
              <a:buNone/>
              <a:defRPr lang="en-GB" altLang="en-US"/>
            </a:lvl7pPr>
            <a:lvl8pPr marL="3200400" lvl="7" indent="0" algn="ctr" latinLnBrk="0">
              <a:buFontTx/>
              <a:buNone/>
              <a:defRPr lang="en-GB" altLang="en-US"/>
            </a:lvl8pPr>
            <a:lvl9pPr marL="3657600" lvl="8" indent="0" algn="ctr" latinLnBrk="0">
              <a:buFontTx/>
              <a:buNone/>
              <a:defRPr lang="en-GB" altLang="en-US"/>
            </a:lvl9pPr>
          </a:lstStyle>
          <a:p>
            <a:pPr marL="27305" indent="0" latinLnBrk="0">
              <a:buFontTx/>
              <a:buNone/>
            </a:pPr>
            <a:r>
              <a:rPr lang="en-US" sz="2600">
                <a:solidFill>
                  <a:schemeClr val="tx2">
                    <a:satMod val="150000"/>
                    <a:shade val="30000"/>
                  </a:schemeClr>
                </a:solidFill>
                <a:latin typeface="Gill Sans MT" charset="0"/>
                <a:ea typeface="Gill Sans MT" charset="0"/>
                <a:cs typeface="+mn-cs"/>
              </a:rPr>
              <a:t>Click</a:t>
            </a:r>
            <a:r>
              <a:rPr lang="en-US"/>
              <a:t> to edit Master subtitle style</a:t>
            </a:r>
            <a:endParaRPr lang="ko-KR" altLang="en-US"/>
          </a:p>
        </p:txBody>
      </p:sp>
      <p:sp>
        <p:nvSpPr>
          <p:cNvPr id="7" name="Date Placeholder 6"/>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20" name="Footer Placeholder 19"/>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10" name="Slide Number Placeholder 9"/>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
        <p:nvSpPr>
          <p:cNvPr id="8" name="Oval 7"/>
          <p:cNvSpPr>
            <a:spLocks/>
          </p:cNvSpPr>
          <p:nvPr/>
        </p:nvSpPr>
        <p:spPr>
          <a:xfrm>
            <a:off x="921385" y="1413510"/>
            <a:ext cx="210820" cy="210820"/>
          </a:xfrm>
          <a:prstGeom prst="ellipse">
            <a:avLst/>
          </a:prstGeom>
          <a:gradFill rotWithShape="1">
            <a:gsLst>
              <a:gs pos="0">
                <a:schemeClr val="accent1">
                  <a:satMod val="450000"/>
                  <a:tint val="20000"/>
                  <a:alpha val="95000"/>
                </a:schemeClr>
              </a:gs>
              <a:gs pos="50000">
                <a:schemeClr val="accent1">
                  <a:satMod val="250000"/>
                  <a:tint val="38000"/>
                  <a:alpha val="90000"/>
                </a:schemeClr>
              </a:gs>
              <a:gs pos="95000">
                <a:schemeClr val="accent1">
                  <a:satMod val="255000"/>
                  <a:tint val="75000"/>
                  <a:alpha val="88000"/>
                </a:schemeClr>
              </a:gs>
              <a:gs pos="100000">
                <a:schemeClr val="accent1">
                  <a:satMod val="255000"/>
                  <a:shade val="90000"/>
                  <a:tint val="100000"/>
                  <a:alpha val="85000"/>
                </a:schemeClr>
              </a:gs>
            </a:gsLst>
            <a:path path="circle">
              <a:fillToRect l="25000" t="12000" r="75000" b="87000"/>
            </a:path>
            <a:tileRect/>
          </a:gradFill>
          <a:ln w="1905" cap="rnd" cmpd="sng">
            <a:solidFill>
              <a:schemeClr val="accent1">
                <a:satMod val="110000"/>
                <a:shade val="90000"/>
                <a:alpha val="60000"/>
              </a:schemeClr>
            </a:solidFill>
            <a:prstDash val="soli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
        <p:nvSpPr>
          <p:cNvPr id="9" name="Oval 8"/>
          <p:cNvSpPr>
            <a:spLocks/>
          </p:cNvSpPr>
          <p:nvPr/>
        </p:nvSpPr>
        <p:spPr>
          <a:xfrm>
            <a:off x="1156970" y="1344930"/>
            <a:ext cx="64770" cy="64770"/>
          </a:xfrm>
          <a:prstGeom prst="ellipse">
            <a:avLst/>
          </a:prstGeom>
          <a:noFill/>
          <a:ln w="12700" cap="rnd" cmpd="sng">
            <a:solidFill>
              <a:schemeClr val="accent1">
                <a:shade val="75000"/>
                <a:alpha val="60000"/>
              </a:schemeClr>
            </a:solidFill>
            <a:prstDash val="soli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title </a:t>
            </a: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style</a:t>
            </a:r>
            <a:endParaRPr lang="ko-KR" altLang="en-US"/>
          </a:p>
        </p:txBody>
      </p:sp>
      <p:sp>
        <p:nvSpPr>
          <p:cNvPr id="3" name="Vertical Text Placeholder 2"/>
          <p:cNvSpPr txBox="1">
            <a:spLocks noGrp="1"/>
          </p:cNvSpPr>
          <p:nvPr>
            <p:ph type="body" orient="vert" idx="1"/>
          </p:nvPr>
        </p:nvSpPr>
        <p:spPr>
          <a:xfrm>
            <a:off x="1435735" y="1447800"/>
            <a:ext cx="7498715" cy="4801235"/>
          </a:xfrm>
          <a:prstGeom prst="rect">
            <a:avLst/>
          </a:prstGeom>
        </p:spPr>
        <p:txBody>
          <a:bodyPr vert="eaVert" wrap="square" lIns="91440" tIns="45720" rIns="91440" bIns="45720" numCol="1" anchor="t">
            <a:normAutofit/>
          </a:bodyPr>
          <a:lstStyle/>
          <a:p>
            <a:pPr marL="365760" indent="-283210" eaLnBrk="1" latinLnBrk="0" hangingPunct="1">
              <a:buSzPct val="80000"/>
              <a:buFont typeface="Gill Sans MT"/>
              <a:buChar char=""/>
            </a:pPr>
            <a:r>
              <a:rPr lang="en-US"/>
              <a:t>Click to edit Master </a:t>
            </a:r>
            <a:r>
              <a:rPr lang="en-US" sz="3200">
                <a:solidFill>
                  <a:schemeClr val="tx1"/>
                </a:solidFill>
                <a:latin typeface="Gill Sans MT" charset="0"/>
                <a:ea typeface="Gill Sans MT" charset="0"/>
                <a:cs typeface="+mn-cs"/>
              </a:rPr>
              <a:t>text</a:t>
            </a:r>
            <a:r>
              <a:rPr lang="en-US"/>
              <a:t> styles</a:t>
            </a:r>
            <a:endParaRPr lang="ko-KR" altLang="en-US"/>
          </a:p>
          <a:p>
            <a:pPr marL="640080" lvl="1" indent="-237490" eaLnBrk="1" latinLnBrk="0" hangingPunct="1">
              <a:buFont typeface="Verdana"/>
              <a:buChar char="◦"/>
            </a:pPr>
            <a:r>
              <a:rPr lang="en-US"/>
              <a:t>Second level</a:t>
            </a:r>
            <a:endParaRPr lang="ko-KR" altLang="en-US"/>
          </a:p>
          <a:p>
            <a:pPr marL="887095" lvl="2" indent="-228600" eaLnBrk="1" latinLnBrk="0" hangingPunct="1">
              <a:buFont typeface="Wingdings 2"/>
              <a:buChar char=""/>
            </a:pPr>
            <a:r>
              <a:rPr lang="en-US"/>
              <a:t>Third level</a:t>
            </a:r>
            <a:endParaRPr lang="ko-KR" altLang="en-US"/>
          </a:p>
          <a:p>
            <a:pPr marL="1097280" lvl="3" indent="-173990" eaLnBrk="1" latinLnBrk="0" hangingPunct="1">
              <a:buFont typeface="Wingdings 2"/>
              <a:buChar char=""/>
            </a:pPr>
            <a:r>
              <a:rPr lang="en-US"/>
              <a:t>Fourth level</a:t>
            </a:r>
            <a:endParaRPr lang="ko-KR" altLang="en-US"/>
          </a:p>
          <a:p>
            <a:pPr marL="1298575" lvl="4" indent="-182880" eaLnBrk="1" latinLnBrk="0" hangingPunct="1">
              <a:buFont typeface="Wingdings 2"/>
              <a:buChar char=""/>
            </a:pPr>
            <a:r>
              <a:rPr lang="en-US"/>
              <a:t>Fifth level</a:t>
            </a:r>
            <a:endParaRPr lang="ko-KR" altLang="en-US"/>
          </a:p>
        </p:txBody>
      </p:sp>
      <p:sp>
        <p:nvSpPr>
          <p:cNvPr id="4" name="Date Placeholder 3"/>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5" name="Footer Placeholder 4"/>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6" name="Slide Number Placeholder 5"/>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858000" y="274955"/>
            <a:ext cx="1829435" cy="5852160"/>
          </a:xfrm>
          <a:prstGeom prst="rect">
            <a:avLst/>
          </a:prstGeom>
        </p:spPr>
        <p:txBody>
          <a:bodyPr vert="eaVert" wrap="square" lIns="91440" tIns="45720" rIns="91440" bIns="45720" numCol="1" anchor="ctr">
            <a:normAutofit/>
          </a:bodyPr>
          <a:lstStyle/>
          <a:p>
            <a:pPr marL="0" indent="0" latinLnBrk="0">
              <a:buFontTx/>
              <a:buNone/>
            </a:pP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a:t>
            </a: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title</a:t>
            </a:r>
            <a:r>
              <a:rPr lang="en-US"/>
              <a:t> style</a:t>
            </a:r>
            <a:endParaRPr lang="ko-KR" altLang="en-US"/>
          </a:p>
        </p:txBody>
      </p:sp>
      <p:sp>
        <p:nvSpPr>
          <p:cNvPr id="3" name="Vertical Text Placeholder 2"/>
          <p:cNvSpPr txBox="1">
            <a:spLocks noGrp="1"/>
          </p:cNvSpPr>
          <p:nvPr>
            <p:ph type="body" orient="vert" idx="1"/>
          </p:nvPr>
        </p:nvSpPr>
        <p:spPr>
          <a:xfrm>
            <a:off x="1143000" y="274955"/>
            <a:ext cx="5563235" cy="5852160"/>
          </a:xfrm>
          <a:prstGeom prst="rect">
            <a:avLst/>
          </a:prstGeom>
        </p:spPr>
        <p:txBody>
          <a:bodyPr vert="eaVert" wrap="square" lIns="91440" tIns="45720" rIns="91440" bIns="45720" numCol="1" anchor="t">
            <a:normAutofit/>
          </a:bodyPr>
          <a:lstStyle/>
          <a:p>
            <a:pPr marL="365760" indent="-283210" eaLnBrk="1" latinLnBrk="0" hangingPunct="1">
              <a:buSzPct val="80000"/>
              <a:buFont typeface="Gill Sans MT"/>
              <a:buChar char=""/>
            </a:pPr>
            <a:r>
              <a:rPr lang="en-US"/>
              <a:t>Click to edit Master text </a:t>
            </a:r>
            <a:r>
              <a:rPr lang="en-US" sz="3200">
                <a:solidFill>
                  <a:schemeClr val="tx1"/>
                </a:solidFill>
                <a:latin typeface="Gill Sans MT" charset="0"/>
                <a:ea typeface="Gill Sans MT" charset="0"/>
                <a:cs typeface="+mn-cs"/>
              </a:rPr>
              <a:t>styles</a:t>
            </a:r>
            <a:endParaRPr lang="ko-KR" altLang="en-US"/>
          </a:p>
          <a:p>
            <a:pPr marL="640080" lvl="1" indent="-237490" eaLnBrk="1" latinLnBrk="0" hangingPunct="1">
              <a:buFont typeface="Verdana"/>
              <a:buChar char="◦"/>
            </a:pPr>
            <a:r>
              <a:rPr lang="en-US"/>
              <a:t>Second level</a:t>
            </a:r>
            <a:endParaRPr lang="ko-KR" altLang="en-US"/>
          </a:p>
          <a:p>
            <a:pPr marL="887095" lvl="2" indent="-228600" eaLnBrk="1" latinLnBrk="0" hangingPunct="1">
              <a:buFont typeface="Wingdings 2"/>
              <a:buChar char=""/>
            </a:pPr>
            <a:r>
              <a:rPr lang="en-US"/>
              <a:t>Third level</a:t>
            </a:r>
            <a:endParaRPr lang="ko-KR" altLang="en-US"/>
          </a:p>
          <a:p>
            <a:pPr marL="1097280" lvl="3" indent="-173990" eaLnBrk="1" latinLnBrk="0" hangingPunct="1">
              <a:buFont typeface="Wingdings 2"/>
              <a:buChar char=""/>
            </a:pPr>
            <a:r>
              <a:rPr lang="en-US"/>
              <a:t>Fourth level</a:t>
            </a:r>
            <a:endParaRPr lang="ko-KR" altLang="en-US"/>
          </a:p>
          <a:p>
            <a:pPr marL="1298575" lvl="4" indent="-182880" eaLnBrk="1" latinLnBrk="0" hangingPunct="1">
              <a:buFont typeface="Wingdings 2"/>
              <a:buChar char=""/>
            </a:pPr>
            <a:r>
              <a:rPr lang="en-US"/>
              <a:t>Fifth level</a:t>
            </a:r>
            <a:endParaRPr lang="ko-KR" altLang="en-US"/>
          </a:p>
        </p:txBody>
      </p:sp>
      <p:sp>
        <p:nvSpPr>
          <p:cNvPr id="4" name="Date Placeholder 3"/>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5" name="Footer Placeholder 4"/>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6" name="Slide Number Placeholder 5"/>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title </a:t>
            </a: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style</a:t>
            </a:r>
            <a:endParaRPr lang="ko-KR" altLang="en-US"/>
          </a:p>
        </p:txBody>
      </p:sp>
      <p:sp>
        <p:nvSpPr>
          <p:cNvPr id="3" name="Content Placeholder 2"/>
          <p:cNvSpPr txBox="1">
            <a:spLocks noGrp="1"/>
          </p:cNvSpPr>
          <p:nvPr>
            <p:ph idx="1"/>
          </p:nvPr>
        </p:nvSpPr>
        <p:spPr>
          <a:xfrm>
            <a:off x="1435735" y="1447800"/>
            <a:ext cx="7498715" cy="4801235"/>
          </a:xfrm>
          <a:prstGeom prst="rect">
            <a:avLst/>
          </a:prstGeom>
        </p:spPr>
        <p:txBody>
          <a:bodyPr vert="horz" wrap="square" lIns="91440" tIns="45720" rIns="91440" bIns="45720" numCol="1" anchor="t">
            <a:normAutofit/>
          </a:bodyPr>
          <a:lstStyle/>
          <a:p>
            <a:pPr marL="365760" indent="-283210" eaLnBrk="1" latinLnBrk="0" hangingPunct="1">
              <a:buSzPct val="80000"/>
              <a:buFont typeface="Wingdings 2"/>
              <a:buChar char=""/>
            </a:pPr>
            <a:r>
              <a:rPr lang="en-US"/>
              <a:t>Click to edit Master text styles</a:t>
            </a:r>
            <a:endParaRPr lang="ko-KR" altLang="en-US"/>
          </a:p>
          <a:p>
            <a:pPr marL="640080" lvl="1" indent="-237490" eaLnBrk="1" latinLnBrk="0" hangingPunct="1">
              <a:buFont typeface="Verdana"/>
              <a:buChar char="◦"/>
            </a:pPr>
            <a:r>
              <a:rPr lang="en-US"/>
              <a:t>Second level</a:t>
            </a:r>
            <a:endParaRPr lang="ko-KR" altLang="en-US"/>
          </a:p>
          <a:p>
            <a:pPr marL="887095" lvl="2" indent="-228600" eaLnBrk="1" latinLnBrk="0" hangingPunct="1">
              <a:buFont typeface="Wingdings 2"/>
              <a:buChar char=""/>
            </a:pPr>
            <a:r>
              <a:rPr lang="en-US"/>
              <a:t>Third level</a:t>
            </a:r>
            <a:endParaRPr lang="ko-KR" altLang="en-US"/>
          </a:p>
          <a:p>
            <a:pPr marL="1097280" lvl="3" indent="-173990" eaLnBrk="1" latinLnBrk="0" hangingPunct="1">
              <a:buFont typeface="Wingdings 2"/>
              <a:buChar char=""/>
            </a:pPr>
            <a:r>
              <a:rPr lang="en-US"/>
              <a:t>Fourth level</a:t>
            </a:r>
            <a:endParaRPr lang="ko-KR" altLang="en-US"/>
          </a:p>
          <a:p>
            <a:pPr marL="1298575" lvl="4" indent="-182880" eaLnBrk="1" latinLnBrk="0" hangingPunct="1">
              <a:buFont typeface="Wingdings 2"/>
              <a:buChar char=""/>
            </a:pPr>
            <a:r>
              <a:rPr lang="en-US"/>
              <a:t>Fifth level</a:t>
            </a:r>
            <a:endParaRPr lang="ko-KR" altLang="en-US"/>
          </a:p>
        </p:txBody>
      </p:sp>
      <p:sp>
        <p:nvSpPr>
          <p:cNvPr id="4" name="Date Placeholder 3"/>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5" name="Footer Placeholder 4"/>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6" name="Slide Number Placeholder 5"/>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a:spLocks/>
          </p:cNvSpPr>
          <p:nvPr/>
        </p:nvSpPr>
        <p:spPr>
          <a:xfrm>
            <a:off x="2282825" y="0"/>
            <a:ext cx="6858635" cy="6858635"/>
          </a:xfrm>
          <a:prstGeom prst="rect">
            <a:avLst/>
          </a:prstGeom>
          <a:solidFill>
            <a:schemeClr val="bg1"/>
          </a:solidFill>
          <a:ln w="0">
            <a:noFill/>
            <a:prstDash/>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
        <p:nvSpPr>
          <p:cNvPr id="2" name="Title 1"/>
          <p:cNvSpPr txBox="1">
            <a:spLocks noGrp="1"/>
          </p:cNvSpPr>
          <p:nvPr>
            <p:ph type="title"/>
          </p:nvPr>
        </p:nvSpPr>
        <p:spPr>
          <a:xfrm>
            <a:off x="2578100" y="2600325"/>
            <a:ext cx="6401435" cy="2286635"/>
          </a:xfrm>
          <a:prstGeom prst="rect">
            <a:avLst/>
          </a:prstGeom>
        </p:spPr>
        <p:txBody>
          <a:bodyPr vert="horz" wrap="square" lIns="91440" tIns="45720" rIns="91440" bIns="45720" numCol="1" anchor="t">
            <a:normAutofit/>
          </a:bodyPr>
          <a:lstStyle>
            <a:lvl1pPr marL="0" indent="0" algn="l" latinLnBrk="0">
              <a:lnSpc>
                <a:spcPts val="4500"/>
              </a:lnSpc>
              <a:buFontTx/>
              <a:buNone/>
              <a:defRPr lang="en-GB" altLang="en-US" sz="4000" b="1" cap="all"/>
            </a:lvl1pPr>
          </a:lstStyle>
          <a:p>
            <a:pPr marL="0" indent="0" latinLnBrk="0">
              <a:buFontTx/>
              <a:buNone/>
            </a:pPr>
            <a:r>
              <a:rPr lang="en-US" sz="4000" b="1" cap="all">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a:t>
            </a:r>
            <a:r>
              <a:rPr lang="en-US" sz="4000" b="1" cap="all">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title</a:t>
            </a:r>
            <a:r>
              <a:rPr lang="en-US"/>
              <a:t> style</a:t>
            </a:r>
            <a:endParaRPr lang="ko-KR" altLang="en-US"/>
          </a:p>
        </p:txBody>
      </p:sp>
      <p:sp>
        <p:nvSpPr>
          <p:cNvPr id="3" name="Text Placeholder 2"/>
          <p:cNvSpPr txBox="1">
            <a:spLocks noGrp="1"/>
          </p:cNvSpPr>
          <p:nvPr>
            <p:ph type="body" idx="1"/>
          </p:nvPr>
        </p:nvSpPr>
        <p:spPr>
          <a:xfrm>
            <a:off x="2578100" y="1066800"/>
            <a:ext cx="6401435" cy="1510030"/>
          </a:xfrm>
          <a:prstGeom prst="rect">
            <a:avLst/>
          </a:prstGeom>
        </p:spPr>
        <p:txBody>
          <a:bodyPr vert="horz" wrap="square" lIns="91440" tIns="45720" rIns="91440" bIns="45720" numCol="1" anchor="b">
            <a:normAutofit/>
          </a:bodyPr>
          <a:lstStyle>
            <a:lvl1pPr marL="18415" indent="0" latinLnBrk="0">
              <a:lnSpc>
                <a:spcPts val="2300"/>
              </a:lnSpc>
              <a:spcBef>
                <a:spcPts val="0"/>
              </a:spcBef>
              <a:buFontTx/>
              <a:buNone/>
              <a:defRPr lang="en-GB" altLang="en-US" sz="2000">
                <a:solidFill>
                  <a:schemeClr val="tx2">
                    <a:satMod val="150000"/>
                    <a:shade val="30000"/>
                  </a:schemeClr>
                </a:solidFill>
              </a:defRPr>
            </a:lvl1pPr>
            <a:lvl2pPr marL="0" lvl="1" indent="0" latinLnBrk="0">
              <a:buFontTx/>
              <a:buNone/>
              <a:defRPr lang="en-GB" altLang="en-US" sz="1800">
                <a:solidFill>
                  <a:schemeClr val="tx1">
                    <a:tint val="75000"/>
                  </a:schemeClr>
                </a:solidFill>
              </a:defRPr>
            </a:lvl2pPr>
            <a:lvl3pPr marL="0" lvl="2" indent="0" latinLnBrk="0">
              <a:buFontTx/>
              <a:buNone/>
              <a:defRPr lang="en-GB" altLang="en-US" sz="1600">
                <a:solidFill>
                  <a:schemeClr val="tx1">
                    <a:tint val="75000"/>
                  </a:schemeClr>
                </a:solidFill>
              </a:defRPr>
            </a:lvl3pPr>
            <a:lvl4pPr marL="0" lvl="3" indent="0" latinLnBrk="0">
              <a:buFontTx/>
              <a:buNone/>
              <a:defRPr lang="en-GB" altLang="en-US" sz="1400">
                <a:solidFill>
                  <a:schemeClr val="tx1">
                    <a:tint val="75000"/>
                  </a:schemeClr>
                </a:solidFill>
              </a:defRPr>
            </a:lvl4pPr>
            <a:lvl5pPr marL="0" lvl="4" indent="0" latinLnBrk="0">
              <a:buFontTx/>
              <a:buNone/>
              <a:defRPr lang="en-GB" altLang="en-US" sz="1400">
                <a:solidFill>
                  <a:schemeClr val="tx1">
                    <a:tint val="75000"/>
                  </a:schemeClr>
                </a:solidFill>
              </a:defRPr>
            </a:lvl5pPr>
          </a:lstStyle>
          <a:p>
            <a:pPr marL="18415" indent="0" eaLnBrk="1" latinLnBrk="0" hangingPunct="1">
              <a:buFontTx/>
              <a:buNone/>
            </a:pPr>
            <a:r>
              <a:rPr lang="en-US" sz="2000">
                <a:solidFill>
                  <a:schemeClr val="tx2">
                    <a:satMod val="150000"/>
                    <a:shade val="30000"/>
                  </a:schemeClr>
                </a:solidFill>
                <a:latin typeface="Gill Sans MT" charset="0"/>
                <a:ea typeface="Gill Sans MT" charset="0"/>
                <a:cs typeface="+mn-cs"/>
              </a:rPr>
              <a:t>Click</a:t>
            </a:r>
            <a:r>
              <a:rPr lang="en-US"/>
              <a:t> to edit Master text styles</a:t>
            </a:r>
            <a:endParaRPr lang="ko-KR" altLang="en-US"/>
          </a:p>
        </p:txBody>
      </p:sp>
      <p:sp>
        <p:nvSpPr>
          <p:cNvPr id="4" name="Date Placeholder 3"/>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5" name="Footer Placeholder 4"/>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6" name="Slide Number Placeholder 5"/>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
        <p:nvSpPr>
          <p:cNvPr id="10" name="Rectangle 9"/>
          <p:cNvSpPr>
            <a:spLocks/>
          </p:cNvSpPr>
          <p:nvPr/>
        </p:nvSpPr>
        <p:spPr bwMode="invGray">
          <a:xfrm>
            <a:off x="2286000" y="0"/>
            <a:ext cx="76835" cy="6858635"/>
          </a:xfrm>
          <a:prstGeom prst="rect">
            <a:avLst/>
          </a:prstGeom>
          <a:solidFill>
            <a:schemeClr val="bg1"/>
          </a:solidFill>
          <a:ln w="0">
            <a:noFill/>
            <a:prstDash/>
          </a:ln>
          <a:effectLst>
            <a:outerShdw blurRad="38550" dist="38000" dir="10800000" algn="tl" rotWithShape="0">
              <a:schemeClr val="bg2">
                <a:satMod val="110000"/>
                <a:shade val="20000"/>
                <a:alpha val="24705"/>
              </a:schemeClr>
            </a:outerShdw>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
        <p:nvSpPr>
          <p:cNvPr id="8" name="Oval 7"/>
          <p:cNvSpPr>
            <a:spLocks/>
          </p:cNvSpPr>
          <p:nvPr/>
        </p:nvSpPr>
        <p:spPr>
          <a:xfrm>
            <a:off x="2172335" y="2814955"/>
            <a:ext cx="210820" cy="210820"/>
          </a:xfrm>
          <a:prstGeom prst="ellipse">
            <a:avLst/>
          </a:prstGeom>
          <a:gradFill rotWithShape="1">
            <a:gsLst>
              <a:gs pos="0">
                <a:schemeClr val="accent1">
                  <a:satMod val="450000"/>
                  <a:tint val="20000"/>
                  <a:alpha val="95000"/>
                </a:schemeClr>
              </a:gs>
              <a:gs pos="50000">
                <a:schemeClr val="accent1">
                  <a:satMod val="250000"/>
                  <a:tint val="38000"/>
                  <a:alpha val="90000"/>
                </a:schemeClr>
              </a:gs>
              <a:gs pos="95000">
                <a:schemeClr val="accent1">
                  <a:satMod val="255000"/>
                  <a:tint val="75000"/>
                  <a:alpha val="88000"/>
                </a:schemeClr>
              </a:gs>
              <a:gs pos="100000">
                <a:schemeClr val="accent1">
                  <a:satMod val="255000"/>
                  <a:shade val="90000"/>
                  <a:tint val="100000"/>
                  <a:alpha val="85000"/>
                </a:schemeClr>
              </a:gs>
            </a:gsLst>
            <a:path path="circle">
              <a:fillToRect l="25000" t="12000" r="75000" b="87000"/>
            </a:path>
            <a:tileRect/>
          </a:gradFill>
          <a:ln w="1905" cap="rnd" cmpd="sng">
            <a:solidFill>
              <a:schemeClr val="accent1">
                <a:satMod val="110000"/>
                <a:shade val="90000"/>
                <a:alpha val="60000"/>
              </a:schemeClr>
            </a:solidFill>
            <a:prstDash val="soli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
        <p:nvSpPr>
          <p:cNvPr id="9" name="Oval 8"/>
          <p:cNvSpPr>
            <a:spLocks/>
          </p:cNvSpPr>
          <p:nvPr/>
        </p:nvSpPr>
        <p:spPr>
          <a:xfrm>
            <a:off x="2407920" y="2745740"/>
            <a:ext cx="64770" cy="64770"/>
          </a:xfrm>
          <a:prstGeom prst="ellipse">
            <a:avLst/>
          </a:prstGeom>
          <a:noFill/>
          <a:ln w="12700" cap="rnd" cmpd="sng">
            <a:solidFill>
              <a:schemeClr val="accent1">
                <a:shade val="75000"/>
                <a:alpha val="60000"/>
              </a:schemeClr>
            </a:solidFill>
            <a:prstDash val="soli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320"/>
            <a:ext cx="7498715" cy="1143635"/>
          </a:xfrm>
          <a:prstGeom prst="rect">
            <a:avLst/>
          </a:prstGeom>
        </p:spPr>
        <p:txBody>
          <a:bodyPr vert="horz" wrap="square" lIns="91440" tIns="45720" rIns="91440" bIns="45720" numCol="1" anchor="ctr">
            <a:normAutofit/>
          </a:bodyPr>
          <a:lstStyle/>
          <a:p>
            <a:pPr marL="0" indent="0" latinLnBrk="0">
              <a:buFontTx/>
              <a:buNone/>
            </a:pP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title </a:t>
            </a: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style</a:t>
            </a:r>
            <a:endParaRPr lang="ko-KR" altLang="en-US"/>
          </a:p>
        </p:txBody>
      </p:sp>
      <p:sp>
        <p:nvSpPr>
          <p:cNvPr id="3" name="Content Placeholder 2"/>
          <p:cNvSpPr txBox="1">
            <a:spLocks noGrp="1"/>
          </p:cNvSpPr>
          <p:nvPr>
            <p:ph sz="half" idx="1"/>
          </p:nvPr>
        </p:nvSpPr>
        <p:spPr>
          <a:xfrm>
            <a:off x="1435735" y="1524000"/>
            <a:ext cx="3658235" cy="4664075"/>
          </a:xfrm>
          <a:prstGeom prst="rect">
            <a:avLst/>
          </a:prstGeom>
        </p:spPr>
        <p:txBody>
          <a:bodyPr vert="horz" wrap="square" lIns="91440" tIns="45720" rIns="91440" bIns="45720" numCol="1" anchor="t">
            <a:normAutofit/>
          </a:bodyPr>
          <a:lstStyle>
            <a:lvl1pPr marL="0" indent="0" latinLnBrk="0">
              <a:buFontTx/>
              <a:buNone/>
              <a:defRPr lang="en-GB" altLang="en-US" sz="2800"/>
            </a:lvl1pPr>
            <a:lvl2pPr marL="0" lvl="1" indent="0" latinLnBrk="0">
              <a:buFontTx/>
              <a:buNone/>
              <a:defRPr lang="en-GB" altLang="en-US" sz="2400"/>
            </a:lvl2pPr>
            <a:lvl3pPr marL="0" lvl="2" indent="0" latinLnBrk="0">
              <a:buFontTx/>
              <a:buNone/>
              <a:defRPr lang="en-GB" altLang="en-US" sz="2000"/>
            </a:lvl3pPr>
            <a:lvl4pPr marL="0" lvl="3" indent="0" latinLnBrk="0">
              <a:buFontTx/>
              <a:buNone/>
              <a:defRPr lang="en-GB" altLang="en-US" sz="1800"/>
            </a:lvl4pPr>
            <a:lvl5pPr marL="0" lvl="4" indent="0" latinLnBrk="0">
              <a:buFontTx/>
              <a:buNone/>
              <a:defRPr lang="en-GB" altLang="en-US" sz="1800"/>
            </a:lvl5pPr>
          </a:lstStyle>
          <a:p>
            <a:pPr marL="365760" indent="-283210" eaLnBrk="1" latinLnBrk="0" hangingPunct="1">
              <a:buSzPct val="80000"/>
              <a:buFont typeface="Gill Sans MT"/>
              <a:buChar char=""/>
            </a:pPr>
            <a:r>
              <a:rPr lang="en-US"/>
              <a:t>Click to edit </a:t>
            </a:r>
            <a:r>
              <a:rPr lang="en-US" sz="2800">
                <a:solidFill>
                  <a:schemeClr val="tx1"/>
                </a:solidFill>
                <a:latin typeface="Gill Sans MT" charset="0"/>
                <a:ea typeface="Gill Sans MT" charset="0"/>
                <a:cs typeface="+mn-cs"/>
              </a:rPr>
              <a:t>Master</a:t>
            </a:r>
            <a:r>
              <a:rPr lang="en-US"/>
              <a:t> text styles</a:t>
            </a:r>
            <a:endParaRPr lang="ko-KR" altLang="en-US"/>
          </a:p>
          <a:p>
            <a:pPr marL="640080" lvl="1" indent="-237490" eaLnBrk="1" latinLnBrk="0" hangingPunct="1">
              <a:buFont typeface="Verdana"/>
              <a:buChar char="◦"/>
            </a:pPr>
            <a:r>
              <a:rPr lang="en-US"/>
              <a:t>Second level</a:t>
            </a:r>
            <a:endParaRPr lang="ko-KR" altLang="en-US"/>
          </a:p>
          <a:p>
            <a:pPr marL="887095" lvl="2" indent="-228600" eaLnBrk="1" latinLnBrk="0" hangingPunct="1">
              <a:buFont typeface="Wingdings 2"/>
              <a:buChar char=""/>
            </a:pPr>
            <a:r>
              <a:rPr lang="en-US"/>
              <a:t>Third level</a:t>
            </a:r>
            <a:endParaRPr lang="ko-KR" altLang="en-US"/>
          </a:p>
          <a:p>
            <a:pPr marL="1097280" lvl="3" indent="-173990" eaLnBrk="1" latinLnBrk="0" hangingPunct="1">
              <a:buFont typeface="Wingdings 2"/>
              <a:buChar char=""/>
            </a:pPr>
            <a:r>
              <a:rPr lang="en-US"/>
              <a:t>Fourth level</a:t>
            </a:r>
            <a:endParaRPr lang="ko-KR" altLang="en-US"/>
          </a:p>
          <a:p>
            <a:pPr marL="1298575" lvl="4" indent="-182880" eaLnBrk="1" latinLnBrk="0" hangingPunct="1">
              <a:buFont typeface="Wingdings 2"/>
              <a:buChar char=""/>
            </a:pPr>
            <a:r>
              <a:rPr lang="en-US"/>
              <a:t>Fifth level</a:t>
            </a:r>
            <a:endParaRPr lang="ko-KR" altLang="en-US"/>
          </a:p>
        </p:txBody>
      </p:sp>
      <p:sp>
        <p:nvSpPr>
          <p:cNvPr id="4" name="Content Placeholder 3"/>
          <p:cNvSpPr txBox="1">
            <a:spLocks noGrp="1"/>
          </p:cNvSpPr>
          <p:nvPr>
            <p:ph sz="half" idx="2"/>
          </p:nvPr>
        </p:nvSpPr>
        <p:spPr>
          <a:xfrm>
            <a:off x="5276215" y="1524000"/>
            <a:ext cx="3658235" cy="4664075"/>
          </a:xfrm>
          <a:prstGeom prst="rect">
            <a:avLst/>
          </a:prstGeom>
        </p:spPr>
        <p:txBody>
          <a:bodyPr vert="horz" wrap="square" lIns="91440" tIns="45720" rIns="91440" bIns="45720" numCol="1" anchor="t">
            <a:normAutofit/>
          </a:bodyPr>
          <a:lstStyle>
            <a:lvl1pPr marL="0" indent="0" latinLnBrk="0">
              <a:buFontTx/>
              <a:buNone/>
              <a:defRPr lang="en-GB" altLang="en-US" sz="2800"/>
            </a:lvl1pPr>
            <a:lvl2pPr marL="0" lvl="1" indent="0" latinLnBrk="0">
              <a:buFontTx/>
              <a:buNone/>
              <a:defRPr lang="en-GB" altLang="en-US" sz="2400"/>
            </a:lvl2pPr>
            <a:lvl3pPr marL="0" lvl="2" indent="0" latinLnBrk="0">
              <a:buFontTx/>
              <a:buNone/>
              <a:defRPr lang="en-GB" altLang="en-US" sz="2000"/>
            </a:lvl3pPr>
            <a:lvl4pPr marL="0" lvl="3" indent="0" latinLnBrk="0">
              <a:buFontTx/>
              <a:buNone/>
              <a:defRPr lang="en-GB" altLang="en-US" sz="1800"/>
            </a:lvl4pPr>
            <a:lvl5pPr marL="0" lvl="4" indent="0" latinLnBrk="0">
              <a:buFontTx/>
              <a:buNone/>
              <a:defRPr lang="en-GB" altLang="en-US" sz="1800"/>
            </a:lvl5pPr>
          </a:lstStyle>
          <a:p>
            <a:pPr marL="365760" indent="-283210" eaLnBrk="1" latinLnBrk="0" hangingPunct="1">
              <a:buSzPct val="80000"/>
              <a:buFont typeface="Gill Sans MT"/>
              <a:buChar char=""/>
            </a:pPr>
            <a:r>
              <a:rPr lang="en-US"/>
              <a:t>Click to edit </a:t>
            </a:r>
            <a:r>
              <a:rPr lang="en-US" sz="2800">
                <a:solidFill>
                  <a:schemeClr val="tx1"/>
                </a:solidFill>
                <a:latin typeface="Gill Sans MT" charset="0"/>
                <a:ea typeface="Gill Sans MT" charset="0"/>
                <a:cs typeface="+mn-cs"/>
              </a:rPr>
              <a:t>Master</a:t>
            </a:r>
            <a:r>
              <a:rPr lang="en-US"/>
              <a:t> text styles</a:t>
            </a:r>
            <a:endParaRPr lang="ko-KR" altLang="en-US"/>
          </a:p>
          <a:p>
            <a:pPr marL="640080" lvl="1" indent="-237490" eaLnBrk="1" latinLnBrk="0" hangingPunct="1">
              <a:buFont typeface="Verdana"/>
              <a:buChar char="◦"/>
            </a:pPr>
            <a:r>
              <a:rPr lang="en-US"/>
              <a:t>Second level</a:t>
            </a:r>
            <a:endParaRPr lang="ko-KR" altLang="en-US"/>
          </a:p>
          <a:p>
            <a:pPr marL="887095" lvl="2" indent="-228600" eaLnBrk="1" latinLnBrk="0" hangingPunct="1">
              <a:buFont typeface="Wingdings 2"/>
              <a:buChar char=""/>
            </a:pPr>
            <a:r>
              <a:rPr lang="en-US"/>
              <a:t>Third level</a:t>
            </a:r>
            <a:endParaRPr lang="ko-KR" altLang="en-US"/>
          </a:p>
          <a:p>
            <a:pPr marL="1097280" lvl="3" indent="-173990" eaLnBrk="1" latinLnBrk="0" hangingPunct="1">
              <a:buFont typeface="Wingdings 2"/>
              <a:buChar char=""/>
            </a:pPr>
            <a:r>
              <a:rPr lang="en-US"/>
              <a:t>Fourth level</a:t>
            </a:r>
            <a:endParaRPr lang="ko-KR" altLang="en-US"/>
          </a:p>
          <a:p>
            <a:pPr marL="1298575" lvl="4" indent="-182880" eaLnBrk="1" latinLnBrk="0" hangingPunct="1">
              <a:buFont typeface="Wingdings 2"/>
              <a:buChar char=""/>
            </a:pPr>
            <a:r>
              <a:rPr lang="en-US"/>
              <a:t>Fifth level</a:t>
            </a:r>
            <a:endParaRPr lang="ko-KR" altLang="en-US"/>
          </a:p>
        </p:txBody>
      </p:sp>
      <p:sp>
        <p:nvSpPr>
          <p:cNvPr id="5" name="Date Placeholder 4"/>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6" name="Footer Placeholder 5"/>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7" name="Slide Number Placeholder 6"/>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5160645"/>
            <a:ext cx="8230235" cy="1143635"/>
          </a:xfrm>
          <a:prstGeom prst="rect">
            <a:avLst/>
          </a:prstGeom>
        </p:spPr>
        <p:txBody>
          <a:bodyPr vert="horz" wrap="square" lIns="91440" tIns="45720" rIns="91440" bIns="45720" numCol="1" anchor="ctr">
            <a:normAutofit/>
          </a:bodyPr>
          <a:lstStyle>
            <a:lvl1pPr marL="0" indent="0" algn="ctr" latinLnBrk="0">
              <a:buFontTx/>
              <a:buNone/>
              <a:defRPr lang="en-GB" altLang="en-US" sz="4500" b="1" cap="none"/>
            </a:lvl1pPr>
          </a:lstStyle>
          <a:p>
            <a:pPr marL="0" indent="0" latinLnBrk="0">
              <a:buFontTx/>
              <a:buNone/>
            </a:pPr>
            <a:r>
              <a:rPr lang="en-US" sz="4500" b="1" cap="none">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title </a:t>
            </a:r>
            <a:r>
              <a:rPr lang="en-US" sz="4500" b="1" cap="none">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style</a:t>
            </a:r>
            <a:endParaRPr lang="ko-KR" altLang="en-US"/>
          </a:p>
        </p:txBody>
      </p:sp>
      <p:sp>
        <p:nvSpPr>
          <p:cNvPr id="3" name="Text Placeholder 2"/>
          <p:cNvSpPr txBox="1">
            <a:spLocks noGrp="1"/>
          </p:cNvSpPr>
          <p:nvPr>
            <p:ph type="body" idx="1"/>
          </p:nvPr>
        </p:nvSpPr>
        <p:spPr>
          <a:xfrm>
            <a:off x="457200" y="328295"/>
            <a:ext cx="4023995" cy="640715"/>
          </a:xfrm>
          <a:prstGeom prst="rect">
            <a:avLst/>
          </a:prstGeom>
          <a:solidFill>
            <a:schemeClr val="bg1"/>
          </a:solidFill>
          <a:ln w="10795" cap="flat" cmpd="sng">
            <a:solidFill>
              <a:schemeClr val="bg1">
                <a:alpha val="100000"/>
              </a:schemeClr>
            </a:solidFill>
            <a:prstDash val="solid"/>
            <a:miter lim="800000"/>
          </a:ln>
        </p:spPr>
        <p:txBody>
          <a:bodyPr vert="horz" wrap="square" lIns="91440" tIns="45720" rIns="91440" bIns="45720" numCol="1" anchor="ctr">
            <a:normAutofit/>
          </a:bodyPr>
          <a:lstStyle>
            <a:lvl1pPr marL="64135" indent="0" algn="l" latinLnBrk="0">
              <a:lnSpc>
                <a:spcPct val="100000"/>
              </a:lnSpc>
              <a:spcBef>
                <a:spcPts val="100"/>
              </a:spcBef>
              <a:buFontTx/>
              <a:buNone/>
              <a:defRPr lang="en-GB" altLang="en-US" sz="1900" b="0">
                <a:solidFill>
                  <a:schemeClr val="tx1"/>
                </a:solidFill>
              </a:defRPr>
            </a:lvl1pPr>
            <a:lvl2pPr marL="0" lvl="1" indent="0" latinLnBrk="0">
              <a:buFontTx/>
              <a:buNone/>
              <a:defRPr lang="en-GB" altLang="en-US" sz="2000" b="1"/>
            </a:lvl2pPr>
            <a:lvl3pPr marL="0" lvl="2" indent="0" latinLnBrk="0">
              <a:buFontTx/>
              <a:buNone/>
              <a:defRPr lang="en-GB" altLang="en-US" sz="1800" b="1"/>
            </a:lvl3pPr>
            <a:lvl4pPr marL="0" lvl="3" indent="0" latinLnBrk="0">
              <a:buFontTx/>
              <a:buNone/>
              <a:defRPr lang="en-GB" altLang="en-US" sz="1600" b="1"/>
            </a:lvl4pPr>
            <a:lvl5pPr marL="0" lvl="4" indent="0" latinLnBrk="0">
              <a:buFontTx/>
              <a:buNone/>
              <a:defRPr lang="en-GB" altLang="en-US" sz="1600" b="1"/>
            </a:lvl5pPr>
          </a:lstStyle>
          <a:p>
            <a:pPr marL="64135" indent="0" eaLnBrk="1" latinLnBrk="0" hangingPunct="1">
              <a:buFontTx/>
              <a:buNone/>
            </a:pPr>
            <a:r>
              <a:rPr lang="en-US" sz="1900" b="0">
                <a:solidFill>
                  <a:schemeClr val="tx1"/>
                </a:solidFill>
                <a:latin typeface="Gill Sans MT" charset="0"/>
                <a:ea typeface="Gill Sans MT" charset="0"/>
                <a:cs typeface="+mn-cs"/>
              </a:rPr>
              <a:t>Click</a:t>
            </a:r>
            <a:r>
              <a:rPr lang="en-US"/>
              <a:t> to edit Master text styles</a:t>
            </a:r>
            <a:endParaRPr lang="ko-KR" altLang="en-US"/>
          </a:p>
        </p:txBody>
      </p:sp>
      <p:sp>
        <p:nvSpPr>
          <p:cNvPr id="4" name="Text Placeholder 3"/>
          <p:cNvSpPr txBox="1">
            <a:spLocks noGrp="1"/>
          </p:cNvSpPr>
          <p:nvPr>
            <p:ph type="body" sz="half" idx="3"/>
          </p:nvPr>
        </p:nvSpPr>
        <p:spPr>
          <a:xfrm>
            <a:off x="4663440" y="328295"/>
            <a:ext cx="4023995" cy="640715"/>
          </a:xfrm>
          <a:prstGeom prst="rect">
            <a:avLst/>
          </a:prstGeom>
          <a:solidFill>
            <a:schemeClr val="bg1"/>
          </a:solidFill>
          <a:ln w="10795" cap="flat" cmpd="sng">
            <a:solidFill>
              <a:schemeClr val="bg1">
                <a:alpha val="100000"/>
              </a:schemeClr>
            </a:solidFill>
            <a:prstDash val="solid"/>
            <a:miter lim="800000"/>
          </a:ln>
        </p:spPr>
        <p:txBody>
          <a:bodyPr vert="horz" wrap="square" lIns="91440" tIns="45720" rIns="91440" bIns="45720" numCol="1" anchor="ctr">
            <a:normAutofit/>
          </a:bodyPr>
          <a:lstStyle>
            <a:lvl1pPr marL="64135" indent="0" algn="l" latinLnBrk="0">
              <a:lnSpc>
                <a:spcPct val="100000"/>
              </a:lnSpc>
              <a:spcBef>
                <a:spcPts val="100"/>
              </a:spcBef>
              <a:buFontTx/>
              <a:buNone/>
              <a:defRPr lang="en-GB" altLang="en-US" sz="1900" b="0">
                <a:solidFill>
                  <a:schemeClr val="tx1"/>
                </a:solidFill>
              </a:defRPr>
            </a:lvl1pPr>
            <a:lvl2pPr marL="0" lvl="1" indent="0" latinLnBrk="0">
              <a:buFontTx/>
              <a:buNone/>
              <a:defRPr lang="en-GB" altLang="en-US" sz="2000" b="1"/>
            </a:lvl2pPr>
            <a:lvl3pPr marL="0" lvl="2" indent="0" latinLnBrk="0">
              <a:buFontTx/>
              <a:buNone/>
              <a:defRPr lang="en-GB" altLang="en-US" sz="1800" b="1"/>
            </a:lvl3pPr>
            <a:lvl4pPr marL="0" lvl="3" indent="0" latinLnBrk="0">
              <a:buFontTx/>
              <a:buNone/>
              <a:defRPr lang="en-GB" altLang="en-US" sz="1600" b="1"/>
            </a:lvl4pPr>
            <a:lvl5pPr marL="0" lvl="4" indent="0" latinLnBrk="0">
              <a:buFontTx/>
              <a:buNone/>
              <a:defRPr lang="en-GB" altLang="en-US" sz="1600" b="1"/>
            </a:lvl5pPr>
          </a:lstStyle>
          <a:p>
            <a:pPr marL="64135" indent="0" eaLnBrk="1" latinLnBrk="0" hangingPunct="1">
              <a:buFontTx/>
              <a:buNone/>
            </a:pPr>
            <a:r>
              <a:rPr lang="en-US" sz="1900" b="0">
                <a:solidFill>
                  <a:schemeClr val="tx1"/>
                </a:solidFill>
                <a:latin typeface="Gill Sans MT" charset="0"/>
                <a:ea typeface="Gill Sans MT" charset="0"/>
                <a:cs typeface="+mn-cs"/>
              </a:rPr>
              <a:t>Click</a:t>
            </a:r>
            <a:r>
              <a:rPr lang="en-US"/>
              <a:t> to edit Master text styles</a:t>
            </a:r>
            <a:endParaRPr lang="ko-KR" altLang="en-US"/>
          </a:p>
        </p:txBody>
      </p:sp>
      <p:sp>
        <p:nvSpPr>
          <p:cNvPr id="5" name="Content Placeholder 4"/>
          <p:cNvSpPr txBox="1">
            <a:spLocks noGrp="1"/>
          </p:cNvSpPr>
          <p:nvPr>
            <p:ph sz="quarter" idx="2"/>
          </p:nvPr>
        </p:nvSpPr>
        <p:spPr>
          <a:xfrm>
            <a:off x="457200" y="969645"/>
            <a:ext cx="4023995" cy="4115435"/>
          </a:xfrm>
          <a:prstGeom prst="rect">
            <a:avLst/>
          </a:prstGeom>
          <a:ln w="10795" cap="flat" cmpd="sng">
            <a:solidFill>
              <a:schemeClr val="bg1">
                <a:alpha val="100000"/>
              </a:schemeClr>
            </a:solidFill>
            <a:prstDash val="dash"/>
            <a:miter lim="800000"/>
          </a:ln>
        </p:spPr>
        <p:txBody>
          <a:bodyPr vert="horz" wrap="square" lIns="91440" tIns="45720" rIns="91440" bIns="45720" numCol="1" anchor="t">
            <a:normAutofit/>
          </a:bodyPr>
          <a:lstStyle>
            <a:lvl1pPr marL="393065" indent="-274320" latinLnBrk="0">
              <a:lnSpc>
                <a:spcPct val="100000"/>
              </a:lnSpc>
              <a:spcBef>
                <a:spcPts val="700"/>
              </a:spcBef>
              <a:buFontTx/>
              <a:buNone/>
              <a:defRPr lang="en-GB" altLang="en-US" sz="2400"/>
            </a:lvl1pPr>
            <a:lvl2pPr marL="0" lvl="1" indent="0" latinLnBrk="0">
              <a:lnSpc>
                <a:spcPct val="100000"/>
              </a:lnSpc>
              <a:spcBef>
                <a:spcPts val="700"/>
              </a:spcBef>
              <a:buFontTx/>
              <a:buNone/>
              <a:defRPr lang="en-GB" altLang="en-US" sz="2000"/>
            </a:lvl2pPr>
            <a:lvl3pPr marL="0" lvl="2" indent="0" latinLnBrk="0">
              <a:lnSpc>
                <a:spcPct val="100000"/>
              </a:lnSpc>
              <a:spcBef>
                <a:spcPts val="700"/>
              </a:spcBef>
              <a:buFontTx/>
              <a:buNone/>
              <a:defRPr lang="en-GB" altLang="en-US" sz="1800"/>
            </a:lvl3pPr>
            <a:lvl4pPr marL="0" lvl="3" indent="0" latinLnBrk="0">
              <a:lnSpc>
                <a:spcPct val="100000"/>
              </a:lnSpc>
              <a:spcBef>
                <a:spcPts val="700"/>
              </a:spcBef>
              <a:buFontTx/>
              <a:buNone/>
              <a:defRPr lang="en-GB" altLang="en-US" sz="1600"/>
            </a:lvl4pPr>
            <a:lvl5pPr marL="0" lvl="4" indent="0" latinLnBrk="0">
              <a:lnSpc>
                <a:spcPct val="100000"/>
              </a:lnSpc>
              <a:spcBef>
                <a:spcPts val="700"/>
              </a:spcBef>
              <a:buFontTx/>
              <a:buNone/>
              <a:defRPr lang="en-GB" altLang="en-US" sz="1600"/>
            </a:lvl5pPr>
          </a:lstStyle>
          <a:p>
            <a:pPr marL="393065" indent="-274320" eaLnBrk="1" latinLnBrk="0" hangingPunct="1">
              <a:buSzPct val="80000"/>
              <a:buFont typeface="Wingdings 2"/>
              <a:buChar char=""/>
            </a:pPr>
            <a:r>
              <a:rPr lang="en-US"/>
              <a:t>Click to edit Master text </a:t>
            </a:r>
            <a:r>
              <a:rPr lang="en-US" sz="2400">
                <a:solidFill>
                  <a:schemeClr val="tx1"/>
                </a:solidFill>
                <a:latin typeface="Gill Sans MT" charset="0"/>
                <a:ea typeface="Gill Sans MT" charset="0"/>
                <a:cs typeface="+mn-cs"/>
              </a:rPr>
              <a:t>styles</a:t>
            </a:r>
            <a:endParaRPr lang="ko-KR" altLang="en-US"/>
          </a:p>
          <a:p>
            <a:pPr marL="640080" lvl="1" indent="-237490" eaLnBrk="1" latinLnBrk="0" hangingPunct="1">
              <a:buFont typeface="Verdana"/>
              <a:buChar char="◦"/>
            </a:pPr>
            <a:r>
              <a:rPr lang="en-US"/>
              <a:t>Second level</a:t>
            </a:r>
            <a:endParaRPr lang="ko-KR" altLang="en-US"/>
          </a:p>
          <a:p>
            <a:pPr marL="887095" lvl="2" indent="-228600" eaLnBrk="1" latinLnBrk="0" hangingPunct="1">
              <a:buFont typeface="Wingdings 2"/>
              <a:buChar char=""/>
            </a:pPr>
            <a:r>
              <a:rPr lang="en-US"/>
              <a:t>Third level</a:t>
            </a:r>
            <a:endParaRPr lang="ko-KR" altLang="en-US"/>
          </a:p>
          <a:p>
            <a:pPr marL="1097280" lvl="3" indent="-173990" eaLnBrk="1" latinLnBrk="0" hangingPunct="1">
              <a:buFont typeface="Wingdings 2"/>
              <a:buChar char=""/>
            </a:pPr>
            <a:r>
              <a:rPr lang="en-US"/>
              <a:t>Fourth level</a:t>
            </a:r>
            <a:endParaRPr lang="ko-KR" altLang="en-US"/>
          </a:p>
          <a:p>
            <a:pPr marL="1298575" lvl="4" indent="-182880" eaLnBrk="1" latinLnBrk="0" hangingPunct="1">
              <a:buFont typeface="Wingdings 2"/>
              <a:buChar char=""/>
            </a:pPr>
            <a:r>
              <a:rPr lang="en-US"/>
              <a:t>Fifth level</a:t>
            </a:r>
            <a:endParaRPr lang="ko-KR" altLang="en-US"/>
          </a:p>
        </p:txBody>
      </p:sp>
      <p:sp>
        <p:nvSpPr>
          <p:cNvPr id="6" name="Content Placeholder 5"/>
          <p:cNvSpPr txBox="1">
            <a:spLocks noGrp="1"/>
          </p:cNvSpPr>
          <p:nvPr>
            <p:ph sz="quarter" idx="4"/>
          </p:nvPr>
        </p:nvSpPr>
        <p:spPr>
          <a:xfrm>
            <a:off x="4663440" y="969645"/>
            <a:ext cx="4023995" cy="4115435"/>
          </a:xfrm>
          <a:prstGeom prst="rect">
            <a:avLst/>
          </a:prstGeom>
          <a:ln w="10795" cap="flat" cmpd="sng">
            <a:solidFill>
              <a:schemeClr val="bg1">
                <a:alpha val="100000"/>
              </a:schemeClr>
            </a:solidFill>
            <a:prstDash val="dash"/>
            <a:miter lim="800000"/>
          </a:ln>
        </p:spPr>
        <p:txBody>
          <a:bodyPr vert="horz" wrap="square" lIns="91440" tIns="45720" rIns="91440" bIns="45720" numCol="1" anchor="t">
            <a:normAutofit/>
          </a:bodyPr>
          <a:lstStyle>
            <a:lvl1pPr marL="393065" indent="-274320" latinLnBrk="0">
              <a:lnSpc>
                <a:spcPct val="100000"/>
              </a:lnSpc>
              <a:spcBef>
                <a:spcPts val="700"/>
              </a:spcBef>
              <a:buFontTx/>
              <a:buNone/>
              <a:defRPr lang="en-GB" altLang="en-US" sz="2400"/>
            </a:lvl1pPr>
            <a:lvl2pPr marL="0" lvl="1" indent="0" latinLnBrk="0">
              <a:lnSpc>
                <a:spcPct val="100000"/>
              </a:lnSpc>
              <a:spcBef>
                <a:spcPts val="700"/>
              </a:spcBef>
              <a:buFontTx/>
              <a:buNone/>
              <a:defRPr lang="en-GB" altLang="en-US" sz="2000"/>
            </a:lvl2pPr>
            <a:lvl3pPr marL="0" lvl="2" indent="0" latinLnBrk="0">
              <a:lnSpc>
                <a:spcPct val="100000"/>
              </a:lnSpc>
              <a:spcBef>
                <a:spcPts val="700"/>
              </a:spcBef>
              <a:buFontTx/>
              <a:buNone/>
              <a:defRPr lang="en-GB" altLang="en-US" sz="1800"/>
            </a:lvl3pPr>
            <a:lvl4pPr marL="0" lvl="3" indent="0" latinLnBrk="0">
              <a:lnSpc>
                <a:spcPct val="100000"/>
              </a:lnSpc>
              <a:spcBef>
                <a:spcPts val="700"/>
              </a:spcBef>
              <a:buFontTx/>
              <a:buNone/>
              <a:defRPr lang="en-GB" altLang="en-US" sz="1600"/>
            </a:lvl4pPr>
            <a:lvl5pPr marL="0" lvl="4" indent="0" latinLnBrk="0">
              <a:lnSpc>
                <a:spcPct val="100000"/>
              </a:lnSpc>
              <a:spcBef>
                <a:spcPts val="700"/>
              </a:spcBef>
              <a:buFontTx/>
              <a:buNone/>
              <a:defRPr lang="en-GB" altLang="en-US" sz="1600"/>
            </a:lvl5pPr>
          </a:lstStyle>
          <a:p>
            <a:pPr marL="393065" indent="-274320" eaLnBrk="1" latinLnBrk="0" hangingPunct="1">
              <a:buSzPct val="80000"/>
              <a:buFont typeface="Wingdings 2"/>
              <a:buChar char=""/>
            </a:pPr>
            <a:r>
              <a:rPr lang="en-US"/>
              <a:t>Click to edit Master text </a:t>
            </a:r>
            <a:r>
              <a:rPr lang="en-US" sz="2400">
                <a:solidFill>
                  <a:schemeClr val="tx1"/>
                </a:solidFill>
                <a:latin typeface="Gill Sans MT" charset="0"/>
                <a:ea typeface="Gill Sans MT" charset="0"/>
                <a:cs typeface="+mn-cs"/>
              </a:rPr>
              <a:t>styles</a:t>
            </a:r>
            <a:endParaRPr lang="ko-KR" altLang="en-US"/>
          </a:p>
          <a:p>
            <a:pPr marL="640080" lvl="1" indent="-237490" eaLnBrk="1" latinLnBrk="0" hangingPunct="1">
              <a:buFont typeface="Verdana"/>
              <a:buChar char="◦"/>
            </a:pPr>
            <a:r>
              <a:rPr lang="en-US"/>
              <a:t>Second level</a:t>
            </a:r>
            <a:endParaRPr lang="ko-KR" altLang="en-US"/>
          </a:p>
          <a:p>
            <a:pPr marL="887095" lvl="2" indent="-228600" eaLnBrk="1" latinLnBrk="0" hangingPunct="1">
              <a:buFont typeface="Wingdings 2"/>
              <a:buChar char=""/>
            </a:pPr>
            <a:r>
              <a:rPr lang="en-US"/>
              <a:t>Third level</a:t>
            </a:r>
            <a:endParaRPr lang="ko-KR" altLang="en-US"/>
          </a:p>
          <a:p>
            <a:pPr marL="1097280" lvl="3" indent="-173990" eaLnBrk="1" latinLnBrk="0" hangingPunct="1">
              <a:buFont typeface="Wingdings 2"/>
              <a:buChar char=""/>
            </a:pPr>
            <a:r>
              <a:rPr lang="en-US"/>
              <a:t>Fourth level</a:t>
            </a:r>
            <a:endParaRPr lang="ko-KR" altLang="en-US"/>
          </a:p>
          <a:p>
            <a:pPr marL="1298575" lvl="4" indent="-182880" eaLnBrk="1" latinLnBrk="0" hangingPunct="1">
              <a:buFont typeface="Wingdings 2"/>
              <a:buChar char=""/>
            </a:pPr>
            <a:r>
              <a:rPr lang="en-US"/>
              <a:t>Fifth level</a:t>
            </a:r>
            <a:endParaRPr lang="ko-KR" altLang="en-US"/>
          </a:p>
        </p:txBody>
      </p:sp>
      <p:sp>
        <p:nvSpPr>
          <p:cNvPr id="7" name="Date Placeholder 6"/>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ko-KR" altLang="en-US"/>
          </a:p>
        </p:txBody>
      </p:sp>
      <p:sp>
        <p:nvSpPr>
          <p:cNvPr id="8" name="Footer Placeholder 7"/>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lang="ko-KR" altLang="en-US"/>
          </a:p>
        </p:txBody>
      </p:sp>
      <p:sp>
        <p:nvSpPr>
          <p:cNvPr id="9" name="Slide Number Placeholder 8"/>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ko-KR"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320"/>
            <a:ext cx="7498715" cy="1143635"/>
          </a:xfrm>
          <a:prstGeom prst="rect">
            <a:avLst/>
          </a:prstGeom>
        </p:spPr>
        <p:txBody>
          <a:bodyPr vert="horz" wrap="square" lIns="91440" tIns="45720" rIns="91440" bIns="45720" numCol="1" anchor="ctr">
            <a:normAutofit/>
          </a:bodyPr>
          <a:lstStyle/>
          <a:p>
            <a:pPr marL="0" indent="0" latinLnBrk="0">
              <a:buFontTx/>
              <a:buNone/>
            </a:pP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title </a:t>
            </a:r>
            <a:r>
              <a:rPr lang="en-US" sz="4300">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style</a:t>
            </a:r>
            <a:endParaRPr lang="ko-KR" altLang="en-US"/>
          </a:p>
        </p:txBody>
      </p:sp>
      <p:sp>
        <p:nvSpPr>
          <p:cNvPr id="3" name="Date Placeholder 2"/>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4" name="Footer Placeholder 3"/>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5" name="Slide Number Placeholder 4"/>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a:spLocks/>
          </p:cNvSpPr>
          <p:nvPr/>
        </p:nvSpPr>
        <p:spPr>
          <a:xfrm>
            <a:off x="1014730" y="0"/>
            <a:ext cx="8129905" cy="6858635"/>
          </a:xfrm>
          <a:prstGeom prst="rect">
            <a:avLst/>
          </a:prstGeom>
          <a:solidFill>
            <a:schemeClr val="bg1"/>
          </a:solidFill>
          <a:ln w="0">
            <a:noFill/>
            <a:prstDash/>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
        <p:nvSpPr>
          <p:cNvPr id="2" name="Date Placeholder 1"/>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3" name="Footer Placeholder 2"/>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4" name="Slide Number Placeholder 3"/>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
        <p:nvSpPr>
          <p:cNvPr id="6" name="Rectangle 5"/>
          <p:cNvSpPr>
            <a:spLocks/>
          </p:cNvSpPr>
          <p:nvPr/>
        </p:nvSpPr>
        <p:spPr bwMode="invGray">
          <a:xfrm>
            <a:off x="1014730" y="0"/>
            <a:ext cx="73660" cy="6858635"/>
          </a:xfrm>
          <a:prstGeom prst="rect">
            <a:avLst/>
          </a:prstGeom>
          <a:solidFill>
            <a:schemeClr val="bg1"/>
          </a:solidFill>
          <a:ln w="0">
            <a:noFill/>
            <a:prstDash/>
          </a:ln>
          <a:effectLst>
            <a:outerShdw blurRad="38550" dist="38000" dir="10800000" algn="tl" rotWithShape="0">
              <a:schemeClr val="bg2">
                <a:satMod val="110000"/>
                <a:shade val="20000"/>
                <a:alpha val="24705"/>
              </a:schemeClr>
            </a:outerShdw>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16535"/>
            <a:ext cx="3810635" cy="1162685"/>
          </a:xfrm>
          <a:prstGeom prst="rect">
            <a:avLst/>
          </a:prstGeom>
          <a:ln w="0">
            <a:noFill/>
            <a:prstDash/>
          </a:ln>
        </p:spPr>
        <p:txBody>
          <a:bodyPr vert="horz" wrap="square" lIns="91440" tIns="45720" rIns="91440" bIns="45720" numCol="1" anchor="b">
            <a:normAutofit/>
          </a:bodyPr>
          <a:lstStyle>
            <a:lvl1pPr marL="0" indent="0" algn="l" latinLnBrk="0">
              <a:lnSpc>
                <a:spcPts val="2000"/>
              </a:lnSpc>
              <a:buFontTx/>
              <a:buNone/>
              <a:defRPr lang="en-GB" altLang="en-US" sz="2200" b="1" cap="all"/>
            </a:lvl1pPr>
          </a:lstStyle>
          <a:p>
            <a:pPr marL="0" indent="0" latinLnBrk="0">
              <a:buFontTx/>
              <a:buNone/>
            </a:pPr>
            <a:r>
              <a:rPr lang="en-US" sz="2200" b="1" cap="all">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a:t>
            </a:r>
            <a:r>
              <a:rPr lang="en-US" sz="2200" b="1" cap="all">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title</a:t>
            </a:r>
            <a:r>
              <a:rPr lang="en-US"/>
              <a:t> style</a:t>
            </a:r>
            <a:endParaRPr lang="ko-KR" altLang="en-US"/>
          </a:p>
        </p:txBody>
      </p:sp>
      <p:sp>
        <p:nvSpPr>
          <p:cNvPr id="3" name="Text Placeholder 2"/>
          <p:cNvSpPr txBox="1">
            <a:spLocks noGrp="1"/>
          </p:cNvSpPr>
          <p:nvPr>
            <p:ph type="body" idx="2"/>
          </p:nvPr>
        </p:nvSpPr>
        <p:spPr>
          <a:xfrm>
            <a:off x="457200" y="1407160"/>
            <a:ext cx="3810635" cy="699135"/>
          </a:xfrm>
          <a:prstGeom prst="rect">
            <a:avLst/>
          </a:prstGeom>
        </p:spPr>
        <p:txBody>
          <a:bodyPr vert="horz" wrap="square" lIns="91440" tIns="45720" rIns="91440" bIns="45720" numCol="1" anchor="t">
            <a:normAutofit/>
          </a:bodyPr>
          <a:lstStyle>
            <a:lvl1pPr marL="45720" indent="0" latinLnBrk="0">
              <a:lnSpc>
                <a:spcPct val="100000"/>
              </a:lnSpc>
              <a:spcBef>
                <a:spcPts val="0"/>
              </a:spcBef>
              <a:buFontTx/>
              <a:buNone/>
              <a:defRPr lang="en-GB" altLang="en-US" sz="1400"/>
            </a:lvl1pPr>
            <a:lvl2pPr marL="0" lvl="1" indent="0" latinLnBrk="0">
              <a:buFontTx/>
              <a:buNone/>
              <a:defRPr lang="en-GB" altLang="en-US" sz="1200"/>
            </a:lvl2pPr>
            <a:lvl3pPr marL="0" lvl="2" indent="0" latinLnBrk="0">
              <a:buFontTx/>
              <a:buNone/>
              <a:defRPr lang="en-GB" altLang="en-US" sz="1000"/>
            </a:lvl3pPr>
            <a:lvl4pPr marL="0" lvl="3" indent="0" latinLnBrk="0">
              <a:buFontTx/>
              <a:buNone/>
              <a:defRPr lang="en-GB" altLang="en-US" sz="900"/>
            </a:lvl4pPr>
            <a:lvl5pPr marL="0" lvl="4" indent="0" latinLnBrk="0">
              <a:buFontTx/>
              <a:buNone/>
              <a:defRPr lang="en-GB" altLang="en-US" sz="900"/>
            </a:lvl5pPr>
          </a:lstStyle>
          <a:p>
            <a:pPr marL="45720" indent="0" eaLnBrk="1" latinLnBrk="0" hangingPunct="1">
              <a:buFontTx/>
              <a:buNone/>
            </a:pPr>
            <a:r>
              <a:rPr lang="en-US" sz="1400">
                <a:solidFill>
                  <a:schemeClr val="tx1"/>
                </a:solidFill>
                <a:latin typeface="Gill Sans MT" charset="0"/>
                <a:ea typeface="Gill Sans MT" charset="0"/>
                <a:cs typeface="+mn-cs"/>
              </a:rPr>
              <a:t>Click</a:t>
            </a:r>
            <a:r>
              <a:rPr lang="en-US"/>
              <a:t> to edit Master text styles</a:t>
            </a:r>
            <a:endParaRPr lang="ko-KR" altLang="en-US"/>
          </a:p>
        </p:txBody>
      </p:sp>
      <p:sp>
        <p:nvSpPr>
          <p:cNvPr id="4" name="Content Placeholder 3"/>
          <p:cNvSpPr txBox="1">
            <a:spLocks noGrp="1"/>
          </p:cNvSpPr>
          <p:nvPr>
            <p:ph sz="half" idx="1"/>
          </p:nvPr>
        </p:nvSpPr>
        <p:spPr>
          <a:xfrm>
            <a:off x="457200" y="2133600"/>
            <a:ext cx="8154035" cy="3993515"/>
          </a:xfrm>
          <a:prstGeom prst="rect">
            <a:avLst/>
          </a:prstGeom>
        </p:spPr>
        <p:txBody>
          <a:bodyPr vert="horz" wrap="square" lIns="91440" tIns="45720" rIns="91440" bIns="45720" numCol="1" anchor="t">
            <a:normAutofit/>
          </a:bodyPr>
          <a:lstStyle>
            <a:lvl1pPr marL="0" indent="0" latinLnBrk="0">
              <a:buFontTx/>
              <a:buNone/>
              <a:defRPr lang="en-GB" altLang="en-US" sz="3200"/>
            </a:lvl1pPr>
            <a:lvl2pPr marL="0" lvl="1" indent="0" latinLnBrk="0">
              <a:buFontTx/>
              <a:buNone/>
              <a:defRPr lang="en-GB" altLang="en-US" sz="2800"/>
            </a:lvl2pPr>
            <a:lvl3pPr marL="0" lvl="2" indent="0" latinLnBrk="0">
              <a:buFontTx/>
              <a:buNone/>
              <a:defRPr lang="en-GB" altLang="en-US" sz="2400"/>
            </a:lvl3pPr>
            <a:lvl4pPr marL="0" lvl="3" indent="0" latinLnBrk="0">
              <a:buFontTx/>
              <a:buNone/>
              <a:defRPr lang="en-GB" altLang="en-US" sz="2000"/>
            </a:lvl4pPr>
            <a:lvl5pPr marL="0" lvl="4" indent="0" latinLnBrk="0">
              <a:buFontTx/>
              <a:buNone/>
              <a:defRPr lang="en-GB" altLang="en-US" sz="2000"/>
            </a:lvl5pPr>
          </a:lstStyle>
          <a:p>
            <a:pPr marL="365760" indent="-283210" eaLnBrk="1" latinLnBrk="0" hangingPunct="1">
              <a:buSzPct val="80000"/>
              <a:buFont typeface="Wingdings 2"/>
              <a:buChar char=""/>
            </a:pPr>
            <a:r>
              <a:rPr lang="en-US"/>
              <a:t>Click to edit Master text styles</a:t>
            </a:r>
            <a:endParaRPr lang="ko-KR" altLang="en-US"/>
          </a:p>
          <a:p>
            <a:pPr marL="640080" lvl="1" indent="-237490" eaLnBrk="1" latinLnBrk="0" hangingPunct="1">
              <a:buFont typeface="Verdana"/>
              <a:buChar char="◦"/>
            </a:pPr>
            <a:r>
              <a:rPr lang="en-US"/>
              <a:t>Second level</a:t>
            </a:r>
            <a:endParaRPr lang="ko-KR" altLang="en-US"/>
          </a:p>
          <a:p>
            <a:pPr marL="887095" lvl="2" indent="-228600" eaLnBrk="1" latinLnBrk="0" hangingPunct="1">
              <a:buFont typeface="Wingdings 2"/>
              <a:buChar char=""/>
            </a:pPr>
            <a:r>
              <a:rPr lang="en-US"/>
              <a:t>Third level</a:t>
            </a:r>
            <a:endParaRPr lang="ko-KR" altLang="en-US"/>
          </a:p>
          <a:p>
            <a:pPr marL="1097280" lvl="3" indent="-173990" eaLnBrk="1" latinLnBrk="0" hangingPunct="1">
              <a:buFont typeface="Wingdings 2"/>
              <a:buChar char=""/>
            </a:pPr>
            <a:r>
              <a:rPr lang="en-US"/>
              <a:t>Fourth level</a:t>
            </a:r>
            <a:endParaRPr lang="ko-KR" altLang="en-US"/>
          </a:p>
          <a:p>
            <a:pPr marL="1298575" lvl="4" indent="-182880" eaLnBrk="1" latinLnBrk="0" hangingPunct="1">
              <a:buFont typeface="Wingdings 2"/>
              <a:buChar char=""/>
            </a:pPr>
            <a:r>
              <a:rPr lang="en-US"/>
              <a:t>Fifth level</a:t>
            </a:r>
            <a:endParaRPr lang="ko-KR" altLang="en-US"/>
          </a:p>
        </p:txBody>
      </p:sp>
      <p:sp>
        <p:nvSpPr>
          <p:cNvPr id="5" name="Date Placeholder 4"/>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6" name="Footer Placeholder 5"/>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7" name="Slide Number Placeholder 6"/>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5887085" y="1066800"/>
            <a:ext cx="2743835" cy="1981835"/>
          </a:xfrm>
          <a:prstGeom prst="rect">
            <a:avLst/>
          </a:prstGeom>
        </p:spPr>
        <p:txBody>
          <a:bodyPr vert="horz" wrap="square" lIns="91440" tIns="45720" rIns="91440" bIns="45720" numCol="1" anchor="b">
            <a:noAutofit/>
          </a:bodyPr>
          <a:lstStyle>
            <a:lvl1pPr marL="0" indent="0" algn="l" latinLnBrk="0">
              <a:buFontTx/>
              <a:buNone/>
              <a:defRPr lang="en-GB" altLang="en-US" sz="2100" b="1"/>
            </a:lvl1pPr>
          </a:lstStyle>
          <a:p>
            <a:pPr marL="0" indent="0" latinLnBrk="0">
              <a:buFontTx/>
              <a:buNone/>
            </a:pPr>
            <a:r>
              <a:rPr lang="en-US" sz="2100" b="1">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Click</a:t>
            </a:r>
            <a:r>
              <a:rPr lang="en-US"/>
              <a:t> to edit Master </a:t>
            </a:r>
            <a:r>
              <a:rPr lang="en-US" sz="2100" b="1">
                <a:solidFill>
                  <a:schemeClr val="tx2">
                    <a:satMod val="130000"/>
                  </a:schemeClr>
                </a:solidFill>
                <a:effectLst>
                  <a:outerShdw blurRad="50000" dist="30000" dir="5400000" algn="tl" rotWithShape="0">
                    <a:srgbClr val="000000">
                      <a:alpha val="29803"/>
                    </a:srgbClr>
                  </a:outerShdw>
                </a:effectLst>
                <a:latin typeface="Gill Sans MT" charset="0"/>
                <a:ea typeface="Gill Sans MT" charset="0"/>
                <a:cs typeface="+mj-cs"/>
              </a:rPr>
              <a:t>title</a:t>
            </a:r>
            <a:r>
              <a:rPr lang="en-US"/>
              <a:t> style</a:t>
            </a:r>
            <a:endParaRPr lang="ko-KR" altLang="en-US"/>
          </a:p>
        </p:txBody>
      </p:sp>
      <p:sp>
        <p:nvSpPr>
          <p:cNvPr id="5" name="Date Placeholder 4"/>
          <p:cNvSpPr txBox="1">
            <a:spLocks noGrp="1"/>
          </p:cNvSpPr>
          <p:nvPr>
            <p:ph type="dt" sz="half" idx="10"/>
          </p:nvPr>
        </p:nvSpPr>
        <p:spPr>
          <a:xfrm>
            <a:off x="3581400" y="6305550"/>
            <a:ext cx="21342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datetime1">
              <a:rPr lang="en-US" altLang="ko-KR"/>
              <a:pPr marL="0" indent="0" latinLnBrk="0">
                <a:buFontTx/>
                <a:buNone/>
              </a:pPr>
              <a:t>11/27/2022</a:t>
            </a:fld>
            <a:endParaRPr lang="en-US" altLang="ko-KR"/>
          </a:p>
        </p:txBody>
      </p:sp>
      <p:sp>
        <p:nvSpPr>
          <p:cNvPr id="6" name="Footer Placeholder 5"/>
          <p:cNvSpPr txBox="1">
            <a:spLocks noGrp="1"/>
          </p:cNvSpPr>
          <p:nvPr>
            <p:ph type="ftr" sz="quarter" idx="11"/>
          </p:nvPr>
        </p:nvSpPr>
        <p:spPr>
          <a:xfrm>
            <a:off x="5715000" y="6305550"/>
            <a:ext cx="2896235" cy="476885"/>
          </a:xfrm>
          <a:prstGeom prst="rect">
            <a:avLst/>
          </a:prstGeom>
        </p:spPr>
        <p:txBody>
          <a:bodyPr vert="horz" wrap="square" lIns="91440" tIns="45720" rIns="91440" bIns="45720" numCol="1" anchor="b">
            <a:noAutofit/>
          </a:bodyPr>
          <a:lstStyle/>
          <a:p>
            <a:pPr marL="0" indent="0" latinLnBrk="0">
              <a:buFontTx/>
              <a:buNone/>
            </a:pPr>
            <a:endParaRPr/>
          </a:p>
        </p:txBody>
      </p:sp>
      <p:sp>
        <p:nvSpPr>
          <p:cNvPr id="7" name="Slide Number Placeholder 6"/>
          <p:cNvSpPr txBox="1">
            <a:spLocks noGrp="1"/>
          </p:cNvSpPr>
          <p:nvPr>
            <p:ph type="sldNum" sz="quarter" idx="12"/>
          </p:nvPr>
        </p:nvSpPr>
        <p:spPr>
          <a:xfrm>
            <a:off x="8613775" y="6305550"/>
            <a:ext cx="457835" cy="476885"/>
          </a:xfrm>
          <a:prstGeom prst="rect">
            <a:avLst/>
          </a:prstGeom>
        </p:spPr>
        <p:txBody>
          <a:bodyPr vert="horz" wrap="square" lIns="91440" tIns="45720" rIns="91440" bIns="45720" numCol="1" anchor="b">
            <a:noAutofit/>
          </a:bodyPr>
          <a:lstStyle/>
          <a:p>
            <a:pPr marL="0" indent="0" latinLnBrk="0">
              <a:buFontTx/>
              <a:buNone/>
            </a:pPr>
            <a:fld id="{B9320F77-B9A0-41C5-862A-B4B631284C64}" type="slidenum">
              <a:rPr lang="en-US"/>
              <a:pPr marL="0" indent="0" latinLnBrk="0">
                <a:buFontTx/>
                <a:buNone/>
              </a:pPr>
              <a:t>‹#›</a:t>
            </a:fld>
            <a:endParaRPr lang="en-US"/>
          </a:p>
        </p:txBody>
      </p:sp>
      <p:sp>
        <p:nvSpPr>
          <p:cNvPr id="8" name="Rectangle 7"/>
          <p:cNvSpPr>
            <a:spLocks/>
          </p:cNvSpPr>
          <p:nvPr/>
        </p:nvSpPr>
        <p:spPr>
          <a:xfrm>
            <a:off x="762000" y="1066800"/>
            <a:ext cx="4572635" cy="4572635"/>
          </a:xfrm>
          <a:prstGeom prst="rect">
            <a:avLst/>
          </a:prstGeom>
          <a:solidFill>
            <a:srgbClr val="FFFFFF"/>
          </a:solidFill>
          <a:ln w="88900" cap="sq" cmpd="sng">
            <a:solidFill>
              <a:srgbClr val="FFFFFF">
                <a:alpha val="100000"/>
              </a:srgbClr>
            </a:solidFill>
            <a:prstDash val="solid"/>
            <a:miter lim="800000"/>
          </a:ln>
          <a:effectLst>
            <a:outerShdw blurRad="55500" dist="18500" dir="5400000" algn="tl" rotWithShape="0">
              <a:srgbClr val="000000">
                <a:alpha val="34901"/>
              </a:srgbClr>
            </a:outerShdw>
          </a:effectLst>
          <a:scene3d>
            <a:camera prst="orthographicFront"/>
            <a:lightRig rig="twoPt" dir="t">
              <a:rot lat="0" lon="0" rev="7200000"/>
            </a:lightRig>
          </a:scene3d>
          <a:sp3d contourW="635">
            <a:bevelT w="25400" h="19050"/>
            <a:contourClr>
              <a:srgbClr val="969696"/>
            </a:contourClr>
          </a:sp3d>
        </p:spPr>
        <p:txBody>
          <a:bodyPr vert="horz" wrap="square" lIns="91440" tIns="274320" rIns="91440" bIns="45720" numCol="1" anchor="t">
            <a:normAutofit/>
          </a:bodyPr>
          <a:lstStyle/>
          <a:p>
            <a:pPr marL="0" indent="0" algn="l" rtl="0" eaLnBrk="1" latinLnBrk="0" hangingPunct="1">
              <a:lnSpc>
                <a:spcPts val="3000"/>
              </a:lnSpc>
              <a:spcBef>
                <a:spcPts val="600"/>
              </a:spcBef>
              <a:buFontTx/>
              <a:buNone/>
            </a:pPr>
            <a:endParaRPr lang="ko-KR" altLang="en-US" sz="3200">
              <a:solidFill>
                <a:schemeClr val="tx1"/>
              </a:solidFill>
              <a:latin typeface="Gill Sans MT" charset="0"/>
              <a:ea typeface="+mn-ea"/>
              <a:cs typeface="+mn-cs"/>
            </a:endParaRPr>
          </a:p>
        </p:txBody>
      </p:sp>
      <p:sp>
        <p:nvSpPr>
          <p:cNvPr id="3" name="Picture Placeholder 2"/>
          <p:cNvSpPr txBox="1">
            <a:spLocks noGrp="1"/>
          </p:cNvSpPr>
          <p:nvPr>
            <p:ph type="pic" idx="1"/>
          </p:nvPr>
        </p:nvSpPr>
        <p:spPr>
          <a:xfrm>
            <a:off x="838200" y="1143000"/>
            <a:ext cx="4420235" cy="3515360"/>
          </a:xfrm>
          <a:prstGeom prst="roundRect">
            <a:avLst>
              <a:gd name="adj" fmla="val 783"/>
            </a:avLst>
          </a:prstGeom>
          <a:solidFill>
            <a:schemeClr val="bg2"/>
          </a:solidFill>
          <a:ln w="0">
            <a:noFill/>
            <a:prstDash/>
          </a:ln>
        </p:spPr>
      </p:sp>
      <p:sp>
        <p:nvSpPr>
          <p:cNvPr id="9" name="Flowchart: Process 8"/>
          <p:cNvSpPr>
            <a:spLocks/>
          </p:cNvSpPr>
          <p:nvPr/>
        </p:nvSpPr>
        <p:spPr>
          <a:xfrm rot="19440000">
            <a:off x="396875" y="954405"/>
            <a:ext cx="686435" cy="205105"/>
          </a:xfrm>
          <a:prstGeom prst="flowChartProcess">
            <a:avLst/>
          </a:prstGeom>
          <a:solidFill>
            <a:srgbClr val="FBFBFB">
              <a:alpha val="44745"/>
            </a:srgbClr>
          </a:solidFill>
          <a:ln w="6350" cap="rnd" cmpd="sng">
            <a:solidFill>
              <a:srgbClr val="FFFFFF">
                <a:alpha val="100000"/>
              </a:srgbClr>
            </a:solidFill>
            <a:prstDash val="solid"/>
          </a:ln>
          <a:effectLst>
            <a:outerShdw blurRad="25400" dist="25400" dir="3300000" sx="96000" sy="96000" algn="tl" rotWithShape="0">
              <a:schemeClr val="bg2">
                <a:satMod val="200000"/>
                <a:shade val="90000"/>
                <a:alpha val="40000"/>
              </a:schemeClr>
            </a:outerShdw>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
        <p:nvSpPr>
          <p:cNvPr id="10" name="Flowchart: Process 9"/>
          <p:cNvSpPr>
            <a:spLocks/>
          </p:cNvSpPr>
          <p:nvPr/>
        </p:nvSpPr>
        <p:spPr>
          <a:xfrm rot="2100000" flipH="1">
            <a:off x="5003800" y="936625"/>
            <a:ext cx="649605" cy="205105"/>
          </a:xfrm>
          <a:prstGeom prst="flowChartProcess">
            <a:avLst/>
          </a:prstGeom>
          <a:solidFill>
            <a:srgbClr val="FBFBFB">
              <a:alpha val="44745"/>
            </a:srgbClr>
          </a:solidFill>
          <a:ln w="6350" cap="rnd" cmpd="sng">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oAutofit/>
          </a:bodyPr>
          <a:lstStyle/>
          <a:p>
            <a:pPr marL="0" indent="0" algn="ctr" eaLnBrk="1" latinLnBrk="0" hangingPunct="1">
              <a:buFontTx/>
              <a:buNone/>
            </a:pPr>
            <a:endParaRPr lang="ko-KR" altLang="en-US"/>
          </a:p>
        </p:txBody>
      </p:sp>
      <p:sp>
        <p:nvSpPr>
          <p:cNvPr id="4" name="Text Placeholder 3"/>
          <p:cNvSpPr txBox="1">
            <a:spLocks noGrp="1"/>
          </p:cNvSpPr>
          <p:nvPr>
            <p:ph type="body" sz="half" idx="2"/>
          </p:nvPr>
        </p:nvSpPr>
        <p:spPr>
          <a:xfrm>
            <a:off x="838200" y="4800600"/>
            <a:ext cx="4420235" cy="762635"/>
          </a:xfrm>
          <a:prstGeom prst="rect">
            <a:avLst/>
          </a:prstGeom>
        </p:spPr>
        <p:txBody>
          <a:bodyPr vert="horz" wrap="square" lIns="91440" tIns="45720" rIns="91440" bIns="45720" numCol="1" anchor="ctr">
            <a:normAutofit/>
          </a:bodyPr>
          <a:lstStyle>
            <a:lvl1pPr marL="0" indent="0" algn="l" latinLnBrk="0">
              <a:lnSpc>
                <a:spcPts val="1600"/>
              </a:lnSpc>
              <a:spcBef>
                <a:spcPts val="0"/>
              </a:spcBef>
              <a:buFontTx/>
              <a:buNone/>
              <a:defRPr lang="en-GB" altLang="en-US" sz="1400">
                <a:solidFill>
                  <a:srgbClr val="777777"/>
                </a:solidFill>
              </a:defRPr>
            </a:lvl1pPr>
            <a:lvl2pPr marL="0" lvl="1" indent="0" latinLnBrk="0">
              <a:buFontTx/>
              <a:buNone/>
              <a:defRPr lang="en-GB" altLang="en-US" sz="1200"/>
            </a:lvl2pPr>
            <a:lvl3pPr marL="0" lvl="2" indent="0" latinLnBrk="0">
              <a:buFontTx/>
              <a:buNone/>
              <a:defRPr lang="en-GB" altLang="en-US" sz="1000"/>
            </a:lvl3pPr>
            <a:lvl4pPr marL="0" lvl="3" indent="0" latinLnBrk="0">
              <a:buFontTx/>
              <a:buNone/>
              <a:defRPr lang="en-GB" altLang="en-US" sz="900"/>
            </a:lvl4pPr>
            <a:lvl5pPr marL="0" lvl="4" indent="0" latinLnBrk="0">
              <a:buFontTx/>
              <a:buNone/>
              <a:defRPr lang="en-GB" altLang="en-US" sz="900"/>
            </a:lvl5pPr>
          </a:lstStyle>
          <a:p>
            <a:pPr marL="0" indent="0" eaLnBrk="1" latinLnBrk="0" hangingPunct="1">
              <a:buFontTx/>
              <a:buNone/>
            </a:pPr>
            <a:r>
              <a:rPr lang="en-US" sz="1400">
                <a:solidFill>
                  <a:srgbClr val="777777"/>
                </a:solidFill>
                <a:latin typeface="Gill Sans MT" charset="0"/>
                <a:ea typeface="Gill Sans MT" charset="0"/>
                <a:cs typeface="+mn-cs"/>
              </a:rPr>
              <a:t>Click</a:t>
            </a:r>
            <a:r>
              <a:rPr lang="en-US"/>
              <a:t> to edit Master text styles</a:t>
            </a:r>
            <a:endParaRPr lang="ko-KR"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935" cy="163893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910" y="20955"/>
            <a:ext cx="1702435" cy="1702435"/>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0" y="1055370"/>
            <a:ext cx="1125855" cy="1102360"/>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735" y="274955"/>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735"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26E8135-BAF1-4CBE-AD53-00BA0F34F9F6}" type="datetimeFigureOut">
              <a:rPr lang="en-US" smtClean="0"/>
              <a:pPr/>
              <a:t>11/27/2022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E47E665-EA8B-4C39-9456-26CCBF8F9E8E}" type="slidenum">
              <a:rPr lang="en-US" smtClean="0"/>
              <a:pPr/>
              <a:t>‹#›</a:t>
            </a:fld>
            <a:endParaRPr lang="en-US"/>
          </a:p>
        </p:txBody>
      </p:sp>
      <p:sp>
        <p:nvSpPr>
          <p:cNvPr id="15" name="Rectangle 14"/>
          <p:cNvSpPr/>
          <p:nvPr/>
        </p:nvSpPr>
        <p:spPr bwMode="invGray">
          <a:xfrm>
            <a:off x="1014730"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7pSCK7sMBAAA869jU-YrIfaqVKxE2fW_/view?usp=shar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432560" y="360045"/>
            <a:ext cx="7407275" cy="1472565"/>
          </a:xfrm>
          <a:prstGeom prst="rect">
            <a:avLst/>
          </a:prstGeom>
        </p:spPr>
        <p:txBody>
          <a:bodyPr vert="horz" wrap="square" lIns="91440" tIns="45720" rIns="91440" bIns="45720" numCol="1" anchor="b">
            <a:normAutofit/>
          </a:bodyPr>
          <a:lstStyle/>
          <a:p>
            <a:pPr marL="0" indent="0" algn="ctr" latinLnBrk="0">
              <a:buFontTx/>
              <a:buNone/>
            </a:pPr>
            <a:r>
              <a:rPr lang="en-IN" sz="2000">
                <a:solidFill>
                  <a:schemeClr val="accent1">
                    <a:lumMod val="50000"/>
                  </a:schemeClr>
                </a:solidFill>
                <a:latin typeface="Arial Black" charset="0"/>
              </a:rPr>
              <a:t>         JP COLLEGE OF ENGINEERING</a:t>
            </a:r>
            <a:br>
              <a:rPr lang="en-IN" sz="2000">
                <a:solidFill>
                  <a:schemeClr val="accent1">
                    <a:lumMod val="50000"/>
                  </a:schemeClr>
                </a:solidFill>
                <a:latin typeface="Arial Black" charset="0"/>
              </a:rPr>
            </a:br>
            <a:r>
              <a:rPr lang="en-IN" sz="2000">
                <a:solidFill>
                  <a:schemeClr val="bg1">
                    <a:lumMod val="10000"/>
                  </a:schemeClr>
                </a:solidFill>
                <a:latin typeface="Arial Black" charset="0"/>
              </a:rPr>
              <a:t>      </a:t>
            </a:r>
            <a:r>
              <a:rPr lang="en-IN" sz="1600">
                <a:solidFill>
                  <a:schemeClr val="bg1">
                    <a:lumMod val="10000"/>
                  </a:schemeClr>
                </a:solidFill>
                <a:latin typeface="Calibri" charset="0"/>
                <a:cs typeface="Calibri" charset="0"/>
              </a:rPr>
              <a:t>College Road,Ayikudi,Tenkasi-627852</a:t>
            </a:r>
            <a:br>
              <a:rPr lang="en-IN" sz="1600">
                <a:solidFill>
                  <a:schemeClr val="bg1">
                    <a:lumMod val="10000"/>
                  </a:schemeClr>
                </a:solidFill>
                <a:latin typeface="Calibri" charset="0"/>
                <a:cs typeface="Calibri" charset="0"/>
              </a:rPr>
            </a:br>
            <a:r>
              <a:rPr lang="en-IN" sz="1600">
                <a:solidFill>
                  <a:schemeClr val="bg1">
                    <a:lumMod val="10000"/>
                  </a:schemeClr>
                </a:solidFill>
                <a:latin typeface="Calibri" charset="0"/>
                <a:cs typeface="Calibri" charset="0"/>
              </a:rPr>
              <a:t>               Affiliated to Anna University and Approved by AICTE</a:t>
            </a:r>
            <a:r>
              <a:rPr lang="en-IN" sz="1600">
                <a:solidFill>
                  <a:schemeClr val="bg1">
                    <a:lumMod val="25000"/>
                  </a:schemeClr>
                </a:solidFill>
                <a:latin typeface="Calibri" charset="0"/>
                <a:cs typeface="Calibri" charset="0"/>
              </a:rPr>
              <a:t/>
            </a:r>
            <a:br>
              <a:rPr lang="en-IN" sz="1600">
                <a:solidFill>
                  <a:schemeClr val="bg1">
                    <a:lumMod val="25000"/>
                  </a:schemeClr>
                </a:solidFill>
                <a:latin typeface="Calibri" charset="0"/>
                <a:cs typeface="Calibri" charset="0"/>
              </a:rPr>
            </a:br>
            <a:endParaRPr lang="ko-KR" altLang="en-US" sz="1600">
              <a:solidFill>
                <a:schemeClr val="bg1">
                  <a:lumMod val="25000"/>
                </a:schemeClr>
              </a:solidFill>
              <a:latin typeface="Calibri" charset="0"/>
              <a:cs typeface="Calibri" charset="0"/>
            </a:endParaRPr>
          </a:p>
        </p:txBody>
      </p:sp>
      <p:sp>
        <p:nvSpPr>
          <p:cNvPr id="3" name="Subtitle 2"/>
          <p:cNvSpPr txBox="1">
            <a:spLocks noGrp="1"/>
          </p:cNvSpPr>
          <p:nvPr>
            <p:ph type="subTitle" idx="1"/>
          </p:nvPr>
        </p:nvSpPr>
        <p:spPr>
          <a:xfrm>
            <a:off x="1054735" y="1849755"/>
            <a:ext cx="8065135" cy="4997450"/>
          </a:xfrm>
          <a:prstGeom prst="rect">
            <a:avLst/>
          </a:prstGeom>
        </p:spPr>
        <p:txBody>
          <a:bodyPr vert="horz" wrap="square" lIns="91440" tIns="0" rIns="91440" bIns="45720" numCol="1" anchor="t">
            <a:normAutofit fontScale="92500" lnSpcReduction="20000"/>
          </a:bodyPr>
          <a:lstStyle/>
          <a:p>
            <a:pPr marL="27305" indent="0" latinLnBrk="0">
              <a:buFontTx/>
              <a:buNone/>
            </a:pPr>
            <a:endParaRPr lang="ko-KR" altLang="en-US" dirty="0"/>
          </a:p>
          <a:p>
            <a:pPr marL="27305" indent="0" algn="ctr" latinLnBrk="0">
              <a:buFontTx/>
              <a:buNone/>
            </a:pPr>
            <a:endParaRPr lang="ko-KR" altLang="en-US" b="1" dirty="0">
              <a:solidFill>
                <a:srgbClr val="7030A0"/>
              </a:solidFill>
              <a:latin typeface="Copperplate Gothic Bold" charset="0"/>
            </a:endParaRPr>
          </a:p>
          <a:p>
            <a:pPr marL="27305" indent="0" algn="ctr" latinLnBrk="0">
              <a:buFontTx/>
              <a:buNone/>
            </a:pPr>
            <a:r>
              <a:rPr lang="en-IN" altLang="en-US" sz="2800" b="1" dirty="0">
                <a:latin typeface="Malgun Gothic" charset="0"/>
                <a:ea typeface="Malgun Gothic" charset="0"/>
              </a:rPr>
              <a:t>Smart</a:t>
            </a:r>
            <a:r>
              <a:rPr lang="en-IN" sz="2800" b="1" dirty="0">
                <a:latin typeface="Malgun Gothic" charset="0"/>
                <a:ea typeface="Malgun Gothic" charset="0"/>
              </a:rPr>
              <a:t> Waste Management System for </a:t>
            </a:r>
            <a:r>
              <a:rPr lang="en-IN" altLang="en-US" sz="2800" b="1" dirty="0">
                <a:latin typeface="Malgun Gothic" charset="0"/>
                <a:ea typeface="Malgun Gothic" charset="0"/>
              </a:rPr>
              <a:t>metropolitan</a:t>
            </a:r>
            <a:r>
              <a:rPr lang="en-IN" sz="2800" b="1" dirty="0">
                <a:latin typeface="Malgun Gothic" charset="0"/>
                <a:ea typeface="Malgun Gothic" charset="0"/>
              </a:rPr>
              <a:t> </a:t>
            </a:r>
            <a:r>
              <a:rPr lang="en-IN" altLang="en-US" sz="2800" b="1" dirty="0">
                <a:latin typeface="Malgun Gothic" charset="0"/>
                <a:ea typeface="Malgun Gothic" charset="0"/>
              </a:rPr>
              <a:t>cities</a:t>
            </a:r>
            <a:endParaRPr lang="ko-KR" altLang="en-US" sz="2800" b="1" dirty="0">
              <a:latin typeface="Malgun Gothic" charset="0"/>
              <a:ea typeface="Malgun Gothic" charset="0"/>
            </a:endParaRPr>
          </a:p>
          <a:p>
            <a:pPr marL="27305" indent="0" latinLnBrk="0">
              <a:buFontTx/>
              <a:buNone/>
            </a:pPr>
            <a:r>
              <a:rPr lang="en-IN" sz="2400" dirty="0"/>
              <a:t>                                     </a:t>
            </a:r>
            <a:endParaRPr lang="ko-KR" altLang="en-US" sz="2400" dirty="0"/>
          </a:p>
          <a:p>
            <a:pPr marL="27305" indent="0" latinLnBrk="0">
              <a:buFontTx/>
              <a:buNone/>
            </a:pPr>
            <a:r>
              <a:rPr lang="en-IN" sz="2400" dirty="0"/>
              <a:t>                      </a:t>
            </a:r>
            <a:r>
              <a:rPr lang="en-IN" sz="2400" dirty="0">
                <a:solidFill>
                  <a:schemeClr val="bg1">
                    <a:lumMod val="10000"/>
                  </a:schemeClr>
                </a:solidFill>
                <a:latin typeface="Calibri" charset="0"/>
                <a:ea typeface="Vrinda" charset="0"/>
                <a:cs typeface="Calibri" charset="0"/>
              </a:rPr>
              <a:t>Team</a:t>
            </a:r>
            <a:r>
              <a:rPr lang="en-IN" sz="2400" dirty="0">
                <a:solidFill>
                  <a:schemeClr val="bg1">
                    <a:lumMod val="10000"/>
                  </a:schemeClr>
                </a:solidFill>
                <a:latin typeface="Calibri" charset="0"/>
                <a:cs typeface="Calibri" charset="0"/>
              </a:rPr>
              <a:t> </a:t>
            </a:r>
            <a:r>
              <a:rPr lang="en-IN" sz="2400" dirty="0">
                <a:solidFill>
                  <a:schemeClr val="bg1">
                    <a:lumMod val="10000"/>
                  </a:schemeClr>
                </a:solidFill>
                <a:latin typeface="Calibri" charset="0"/>
                <a:ea typeface="Vrinda" charset="0"/>
                <a:cs typeface="Calibri" charset="0"/>
              </a:rPr>
              <a:t>ID:PNT2022TMID50056</a:t>
            </a:r>
            <a:endParaRPr lang="ko-KR" altLang="en-US" sz="2400" dirty="0">
              <a:solidFill>
                <a:schemeClr val="bg1">
                  <a:lumMod val="10000"/>
                </a:schemeClr>
              </a:solidFill>
              <a:latin typeface="Calibri" charset="0"/>
              <a:ea typeface="Vrinda" charset="0"/>
              <a:cs typeface="Calibri" charset="0"/>
            </a:endParaRPr>
          </a:p>
          <a:p>
            <a:pPr marL="27305" indent="0" latinLnBrk="0">
              <a:buFontTx/>
              <a:buNone/>
            </a:pPr>
            <a:endParaRPr lang="ko-KR" altLang="en-US" sz="2400" dirty="0">
              <a:solidFill>
                <a:schemeClr val="bg1">
                  <a:lumMod val="10000"/>
                </a:schemeClr>
              </a:solidFill>
              <a:latin typeface="Calibri" charset="0"/>
              <a:cs typeface="Calibri" charset="0"/>
            </a:endParaRPr>
          </a:p>
          <a:p>
            <a:pPr marL="27305" indent="0" latinLnBrk="0">
              <a:buFontTx/>
              <a:buNone/>
            </a:pPr>
            <a:endParaRPr lang="ko-KR" altLang="en-US" sz="2400" dirty="0">
              <a:solidFill>
                <a:schemeClr val="bg1">
                  <a:lumMod val="10000"/>
                </a:schemeClr>
              </a:solidFill>
              <a:latin typeface="Calibri" charset="0"/>
              <a:cs typeface="Calibri" charset="0"/>
            </a:endParaRPr>
          </a:p>
          <a:p>
            <a:pPr marL="27305" indent="0" latinLnBrk="0">
              <a:buFontTx/>
              <a:buNone/>
            </a:pPr>
            <a:r>
              <a:rPr lang="en-US" altLang="en-US" sz="1400" b="1" dirty="0">
                <a:solidFill>
                  <a:schemeClr val="bg1">
                    <a:lumMod val="10000"/>
                  </a:schemeClr>
                </a:solidFill>
                <a:latin typeface="Gill Sans MT" charset="0"/>
                <a:ea typeface="Gill Sans MT" charset="0"/>
                <a:cs typeface="+mn-cs"/>
              </a:rPr>
              <a:t>Industry</a:t>
            </a:r>
            <a:r>
              <a:rPr lang="en-US" sz="1400" b="1" dirty="0">
                <a:solidFill>
                  <a:schemeClr val="bg1">
                    <a:lumMod val="10000"/>
                  </a:schemeClr>
                </a:solidFill>
              </a:rPr>
              <a:t> Mentor </a:t>
            </a:r>
            <a:r>
              <a:rPr lang="en-US" sz="1400" dirty="0">
                <a:solidFill>
                  <a:schemeClr val="bg1">
                    <a:lumMod val="10000"/>
                  </a:schemeClr>
                </a:solidFill>
              </a:rPr>
              <a:t> : Mr.</a:t>
            </a:r>
            <a:r>
              <a:rPr lang="en-US" sz="1400" dirty="0"/>
              <a:t> DINESH                                                                        </a:t>
            </a:r>
            <a:endParaRPr lang="ko-KR" altLang="en-US" sz="1400" dirty="0"/>
          </a:p>
          <a:p>
            <a:pPr marL="27305" indent="0" latinLnBrk="0">
              <a:buFontTx/>
              <a:buNone/>
            </a:pPr>
            <a:endParaRPr lang="ko-KR" altLang="en-US" sz="1400" b="1" dirty="0">
              <a:solidFill>
                <a:schemeClr val="tx1">
                  <a:lumMod val="50000"/>
                </a:schemeClr>
              </a:solidFill>
              <a:latin typeface="Gill Sans MT" charset="0"/>
              <a:ea typeface="Gill Sans MT" charset="0"/>
              <a:cs typeface="+mn-cs"/>
            </a:endParaRPr>
          </a:p>
          <a:p>
            <a:pPr marL="27305" indent="0" latinLnBrk="0">
              <a:buFontTx/>
              <a:buNone/>
            </a:pPr>
            <a:r>
              <a:rPr lang="en-US" altLang="en-US" sz="1400" b="1" dirty="0">
                <a:solidFill>
                  <a:schemeClr val="tx1">
                    <a:lumMod val="50000"/>
                  </a:schemeClr>
                </a:solidFill>
                <a:latin typeface="Gill Sans MT" charset="0"/>
                <a:ea typeface="Gill Sans MT" charset="0"/>
                <a:cs typeface="+mn-cs"/>
              </a:rPr>
              <a:t>Faculty</a:t>
            </a:r>
            <a:r>
              <a:rPr lang="en-US" sz="1400" b="1" dirty="0">
                <a:solidFill>
                  <a:schemeClr val="tx1">
                    <a:lumMod val="50000"/>
                  </a:schemeClr>
                </a:solidFill>
              </a:rPr>
              <a:t> Mentor</a:t>
            </a:r>
            <a:r>
              <a:rPr lang="en-US" sz="1400" dirty="0">
                <a:solidFill>
                  <a:schemeClr val="tx1">
                    <a:lumMod val="50000"/>
                  </a:schemeClr>
                </a:solidFill>
              </a:rPr>
              <a:t>    : Mr. PARAMAIYAPPAN. M                                              </a:t>
            </a:r>
            <a:endParaRPr lang="ko-KR" altLang="en-US" sz="1400" dirty="0">
              <a:solidFill>
                <a:schemeClr val="tx1">
                  <a:lumMod val="50000"/>
                </a:schemeClr>
              </a:solidFill>
            </a:endParaRPr>
          </a:p>
          <a:p>
            <a:pPr marL="27305" indent="0" latinLnBrk="0">
              <a:buFontTx/>
              <a:buNone/>
            </a:pPr>
            <a:endParaRPr lang="ko-KR" altLang="en-US" sz="1400" b="1" dirty="0">
              <a:latin typeface="Gill Sans MT" charset="0"/>
              <a:ea typeface="Gill Sans MT" charset="0"/>
              <a:cs typeface="+mn-cs"/>
            </a:endParaRPr>
          </a:p>
          <a:p>
            <a:pPr marL="27305" indent="0" latinLnBrk="0">
              <a:buFontTx/>
              <a:buNone/>
            </a:pPr>
            <a:r>
              <a:rPr lang="en-US" altLang="en-US" sz="1400" b="1" dirty="0">
                <a:latin typeface="Gill Sans MT" charset="0"/>
                <a:ea typeface="Gill Sans MT" charset="0"/>
                <a:cs typeface="+mn-cs"/>
              </a:rPr>
              <a:t>Team</a:t>
            </a:r>
            <a:r>
              <a:rPr lang="en-US" sz="1400" b="1" dirty="0">
                <a:latin typeface="Gill Sans MT" charset="0"/>
                <a:ea typeface="+mn-ea"/>
                <a:cs typeface="+mn-cs"/>
              </a:rPr>
              <a:t> Lead          </a:t>
            </a:r>
            <a:r>
              <a:rPr lang="en-US" sz="1400" dirty="0">
                <a:latin typeface="Gill Sans MT" charset="0"/>
                <a:ea typeface="Gill Sans MT" charset="0"/>
                <a:cs typeface="+mn-cs"/>
              </a:rPr>
              <a:t>: R. GEORGE DENIFER,</a:t>
            </a:r>
            <a:endParaRPr lang="ko-KR" altLang="en-US" sz="1400" dirty="0">
              <a:latin typeface="Gill Sans MT" charset="0"/>
              <a:ea typeface="Gill Sans MT" charset="0"/>
              <a:cs typeface="+mn-cs"/>
            </a:endParaRPr>
          </a:p>
          <a:p>
            <a:pPr marL="27305" indent="0" latinLnBrk="0">
              <a:buFontTx/>
              <a:buNone/>
            </a:pPr>
            <a:r>
              <a:rPr lang="en-US" sz="1400" dirty="0">
                <a:solidFill>
                  <a:schemeClr val="tx1">
                    <a:lumMod val="50000"/>
                  </a:schemeClr>
                </a:solidFill>
                <a:latin typeface="Gill Sans MT" charset="0"/>
                <a:ea typeface="Gill Sans MT" charset="0"/>
                <a:cs typeface="+mn-cs"/>
              </a:rPr>
              <a:t>                         </a:t>
            </a:r>
            <a:r>
              <a:rPr lang="en-US" sz="1400" dirty="0" smtClean="0">
                <a:solidFill>
                  <a:schemeClr val="tx1">
                    <a:lumMod val="50000"/>
                  </a:schemeClr>
                </a:solidFill>
                <a:latin typeface="Gill Sans MT" charset="0"/>
                <a:ea typeface="Gill Sans MT" charset="0"/>
                <a:cs typeface="+mn-cs"/>
              </a:rPr>
              <a:t>     </a:t>
            </a:r>
            <a:r>
              <a:rPr lang="en-US" sz="1400" dirty="0">
                <a:solidFill>
                  <a:schemeClr val="tx1">
                    <a:lumMod val="50000"/>
                  </a:schemeClr>
                </a:solidFill>
                <a:latin typeface="Gill Sans MT" charset="0"/>
                <a:ea typeface="Gill Sans MT" charset="0"/>
                <a:cs typeface="+mn-cs"/>
              </a:rPr>
              <a:t>B.DANIEL,</a:t>
            </a:r>
            <a:endParaRPr lang="ko-KR" altLang="en-US" sz="1400" dirty="0">
              <a:solidFill>
                <a:schemeClr val="tx1">
                  <a:lumMod val="50000"/>
                </a:schemeClr>
              </a:solidFill>
              <a:latin typeface="Gill Sans MT" charset="0"/>
              <a:ea typeface="Gill Sans MT" charset="0"/>
              <a:cs typeface="+mn-cs"/>
            </a:endParaRPr>
          </a:p>
          <a:p>
            <a:pPr marL="27305" indent="0" latinLnBrk="0">
              <a:buFontTx/>
              <a:buNone/>
            </a:pPr>
            <a:r>
              <a:rPr lang="en-US" sz="1400" dirty="0">
                <a:solidFill>
                  <a:schemeClr val="tx1">
                    <a:lumMod val="50000"/>
                  </a:schemeClr>
                </a:solidFill>
                <a:latin typeface="Gill Sans MT" charset="0"/>
                <a:ea typeface="Vrinda" charset="0"/>
                <a:cs typeface="+mn-cs"/>
              </a:rPr>
              <a:t>                          </a:t>
            </a:r>
            <a:r>
              <a:rPr lang="en-US" sz="1400" dirty="0" smtClean="0">
                <a:solidFill>
                  <a:schemeClr val="tx1">
                    <a:lumMod val="50000"/>
                  </a:schemeClr>
                </a:solidFill>
                <a:latin typeface="Gill Sans MT" charset="0"/>
                <a:ea typeface="Vrinda" charset="0"/>
                <a:cs typeface="+mn-cs"/>
              </a:rPr>
              <a:t>    </a:t>
            </a:r>
            <a:r>
              <a:rPr lang="en-IN" sz="1400" dirty="0" smtClean="0">
                <a:solidFill>
                  <a:schemeClr val="tx1">
                    <a:lumMod val="50000"/>
                  </a:schemeClr>
                </a:solidFill>
                <a:latin typeface="Gill Sans MT" charset="0"/>
                <a:ea typeface="Vrinda" charset="0"/>
                <a:cs typeface="+mn-cs"/>
              </a:rPr>
              <a:t>M.GURU </a:t>
            </a:r>
            <a:r>
              <a:rPr lang="en-IN" sz="1400" dirty="0">
                <a:solidFill>
                  <a:schemeClr val="tx1">
                    <a:lumMod val="50000"/>
                  </a:schemeClr>
                </a:solidFill>
                <a:latin typeface="Gill Sans MT" charset="0"/>
                <a:ea typeface="Vrinda" charset="0"/>
                <a:cs typeface="+mn-cs"/>
              </a:rPr>
              <a:t>PRASATH,</a:t>
            </a:r>
            <a:endParaRPr lang="ko-KR" altLang="en-US" sz="1400" dirty="0">
              <a:solidFill>
                <a:schemeClr val="tx1">
                  <a:lumMod val="50000"/>
                </a:schemeClr>
              </a:solidFill>
              <a:latin typeface="Gill Sans MT" charset="0"/>
              <a:ea typeface="Vrinda" charset="0"/>
              <a:cs typeface="+mn-cs"/>
            </a:endParaRPr>
          </a:p>
          <a:p>
            <a:pPr marL="27305" indent="0" latinLnBrk="0">
              <a:buFontTx/>
              <a:buNone/>
            </a:pPr>
            <a:r>
              <a:rPr lang="en-US" sz="1400" dirty="0">
                <a:solidFill>
                  <a:schemeClr val="tx1">
                    <a:lumMod val="50000"/>
                  </a:schemeClr>
                </a:solidFill>
                <a:latin typeface="Gill Sans MT" charset="0"/>
                <a:ea typeface="Vrinda" charset="0"/>
                <a:cs typeface="+mn-cs"/>
              </a:rPr>
              <a:t>                          </a:t>
            </a:r>
            <a:r>
              <a:rPr lang="en-US" sz="1400" dirty="0" smtClean="0">
                <a:solidFill>
                  <a:schemeClr val="tx1">
                    <a:lumMod val="50000"/>
                  </a:schemeClr>
                </a:solidFill>
                <a:latin typeface="Gill Sans MT" charset="0"/>
                <a:ea typeface="Vrinda" charset="0"/>
                <a:cs typeface="+mn-cs"/>
              </a:rPr>
              <a:t>    </a:t>
            </a:r>
            <a:r>
              <a:rPr lang="en-IN" sz="1400" dirty="0" smtClean="0">
                <a:solidFill>
                  <a:schemeClr val="tx1">
                    <a:lumMod val="50000"/>
                  </a:schemeClr>
                </a:solidFill>
                <a:latin typeface="Gill Sans MT" charset="0"/>
                <a:ea typeface="Vrinda" charset="0"/>
                <a:cs typeface="+mn-cs"/>
              </a:rPr>
              <a:t>R.SURESH</a:t>
            </a:r>
            <a:r>
              <a:rPr lang="en-IN" sz="1400" dirty="0">
                <a:solidFill>
                  <a:schemeClr val="tx1">
                    <a:lumMod val="50000"/>
                  </a:schemeClr>
                </a:solidFill>
                <a:latin typeface="Gill Sans MT" charset="0"/>
                <a:ea typeface="Vrinda" charset="0"/>
                <a:cs typeface="+mn-cs"/>
              </a:rPr>
              <a:t>.</a:t>
            </a:r>
            <a:endParaRPr lang="ko-KR" altLang="en-US" sz="1400" dirty="0">
              <a:solidFill>
                <a:schemeClr val="tx1">
                  <a:lumMod val="50000"/>
                </a:schemeClr>
              </a:solidFill>
              <a:latin typeface="Gill Sans MT" charset="0"/>
              <a:ea typeface="Vrinda" charset="0"/>
              <a:cs typeface="+mn-cs"/>
            </a:endParaRPr>
          </a:p>
        </p:txBody>
      </p:sp>
      <p:pic>
        <p:nvPicPr>
          <p:cNvPr id="4" name="Picture 67"/>
          <p:cNvPicPr>
            <a:picLocks noChangeAspect="1"/>
          </p:cNvPicPr>
          <p:nvPr/>
        </p:nvPicPr>
        <p:blipFill>
          <a:blip r:embed="rId2" cstate="print"/>
          <a:stretch>
            <a:fillRect/>
          </a:stretch>
        </p:blipFill>
        <p:spPr>
          <a:xfrm>
            <a:off x="1928495" y="642620"/>
            <a:ext cx="929005" cy="116332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NON</a:t>
            </a:r>
            <a:r>
              <a:rPr lang="en-IN" sz="3200">
                <a:latin typeface="Algerian" charset="0"/>
              </a:rPr>
              <a:t> FUNCTIONAL REQUIREMENT</a:t>
            </a:r>
            <a:endParaRPr lang="ko-KR" altLang="en-US" sz="3200">
              <a:latin typeface="Algerian" charset="0"/>
            </a:endParaRPr>
          </a:p>
        </p:txBody>
      </p:sp>
      <p:sp>
        <p:nvSpPr>
          <p:cNvPr id="3" name="Content Placeholder 2"/>
          <p:cNvSpPr txBox="1">
            <a:spLocks noGrp="1"/>
          </p:cNvSpPr>
          <p:nvPr>
            <p:ph idx="1"/>
          </p:nvPr>
        </p:nvSpPr>
        <p:spPr>
          <a:xfrm>
            <a:off x="1435735" y="1447800"/>
            <a:ext cx="7498715" cy="4801235"/>
          </a:xfrm>
          <a:prstGeom prst="rect">
            <a:avLst/>
          </a:prstGeom>
        </p:spPr>
        <p:txBody>
          <a:bodyPr vert="horz" wrap="square" lIns="91440" tIns="45720" rIns="91440" bIns="45720" numCol="1" anchor="t">
            <a:normAutofit/>
          </a:bodyPr>
          <a:lstStyle/>
          <a:p>
            <a:pPr marL="365760" indent="-283210" latinLnBrk="0">
              <a:buSzPct val="80000"/>
              <a:buFont typeface="Calibri"/>
              <a:buChar char=""/>
            </a:pPr>
            <a:r>
              <a:rPr lang="en-US" sz="2400"/>
              <a:t>Non-functional requirements or NFRs are a set of </a:t>
            </a:r>
            <a:r>
              <a:rPr lang="en-US" sz="2400">
                <a:latin typeface="Calibri" charset="0"/>
                <a:ea typeface="Calibri" charset="0"/>
                <a:cs typeface="+mn-cs"/>
              </a:rPr>
              <a:t>speciﬁcations</a:t>
            </a:r>
            <a:r>
              <a:rPr lang="en-US" sz="2400"/>
              <a:t> that describe the system's operation </a:t>
            </a:r>
            <a:r>
              <a:rPr lang="en-US" sz="2400">
                <a:latin typeface="Calibri" charset="0"/>
                <a:ea typeface="Calibri" charset="0"/>
                <a:cs typeface="+mn-cs"/>
              </a:rPr>
              <a:t>capabilities</a:t>
            </a:r>
            <a:r>
              <a:rPr lang="en-US" sz="2400"/>
              <a:t> and constraints and attempt to improve its </a:t>
            </a:r>
            <a:r>
              <a:rPr lang="en-US" sz="2400">
                <a:latin typeface="Calibri" charset="0"/>
                <a:ea typeface="Calibri" charset="0"/>
                <a:cs typeface="+mn-cs"/>
              </a:rPr>
              <a:t>functionality.</a:t>
            </a:r>
            <a:endParaRPr lang="ko-KR" altLang="en-US" sz="2400"/>
          </a:p>
          <a:p>
            <a:pPr marL="365760" indent="-283210" latinLnBrk="0">
              <a:buSzPct val="80000"/>
              <a:buFont typeface="Calibri"/>
              <a:buChar char=""/>
            </a:pPr>
            <a:endParaRPr lang="ko-KR" altLang="en-US" sz="2400"/>
          </a:p>
        </p:txBody>
      </p:sp>
      <p:pic>
        <p:nvPicPr>
          <p:cNvPr id="4" name="Picture 73" descr="C:/Users/bless/AppData/Roaming/PolarisOffice/ETemp/8296_20932088/fImage6148639169.png"/>
          <p:cNvPicPr>
            <a:picLocks/>
          </p:cNvPicPr>
          <p:nvPr/>
        </p:nvPicPr>
        <p:blipFill rotWithShape="1">
          <a:blip r:embed="rId2" cstate="print">
            <a:extLst>
              <a:ext uri="{28A0092B-C50C-407E-A947-70E740481C1C}">
                <a14:useLocalDpi xmlns:a14="http://schemas.microsoft.com/office/drawing/2010/main" xmlns:p14="http://schemas.microsoft.com/office/powerpoint/2010/main" xmlns="" val="0"/>
              </a:ext>
            </a:extLst>
          </a:blip>
          <a:srcRect/>
          <a:stretch>
            <a:fillRect/>
          </a:stretch>
        </p:blipFill>
        <p:spPr>
          <a:xfrm>
            <a:off x="2152650" y="3429000"/>
            <a:ext cx="6072505" cy="860425"/>
          </a:xfrm>
          <a:prstGeom prst="rect">
            <a:avLst/>
          </a:prstGeom>
          <a:noFill/>
        </p:spPr>
      </p:pic>
      <p:pic>
        <p:nvPicPr>
          <p:cNvPr id="5" name="Picture 1" descr="C:/Users/bless/AppData/Roaming/PolarisOffice/ETemp/8296_20932088/fImage38992795724.png"/>
          <p:cNvPicPr>
            <a:picLocks noChangeAspect="1"/>
          </p:cNvPicPr>
          <p:nvPr/>
        </p:nvPicPr>
        <p:blipFill rotWithShape="1">
          <a:blip r:embed="rId3" cstate="print">
            <a:extLst>
              <a:ext uri="{28A0092B-C50C-407E-A947-70E740481C1C}">
                <a14:useLocalDpi xmlns:a14="http://schemas.microsoft.com/office/drawing/2010/main" xmlns:p14="http://schemas.microsoft.com/office/powerpoint/2010/main" xmlns="" val="0"/>
              </a:ext>
            </a:extLst>
          </a:blip>
          <a:stretch>
            <a:fillRect/>
          </a:stretch>
        </p:blipFill>
        <p:spPr>
          <a:xfrm>
            <a:off x="2157095" y="3876675"/>
            <a:ext cx="6049010" cy="212471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8255"/>
            <a:ext cx="7499350" cy="1144270"/>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411"/>
                    </a:srgbClr>
                  </a:outerShdw>
                </a:effectLst>
                <a:latin typeface="Algerian" charset="0"/>
                <a:ea typeface="Vrinda" charset="0"/>
                <a:cs typeface="+mj-cs"/>
              </a:rPr>
              <a:t>ADVANTAGES</a:t>
            </a:r>
            <a:endParaRPr lang="ko-KR" altLang="en-US" sz="3200">
              <a:solidFill>
                <a:schemeClr val="tx2">
                  <a:satMod val="130000"/>
                </a:schemeClr>
              </a:solidFill>
              <a:latin typeface="Algerian" charset="0"/>
              <a:ea typeface="Vrinda" charset="0"/>
              <a:cs typeface="+mj-cs"/>
            </a:endParaRPr>
          </a:p>
        </p:txBody>
      </p:sp>
      <p:sp>
        <p:nvSpPr>
          <p:cNvPr id="3" name="Content Placeholder 2"/>
          <p:cNvSpPr txBox="1">
            <a:spLocks noGrp="1"/>
          </p:cNvSpPr>
          <p:nvPr>
            <p:ph idx="1"/>
          </p:nvPr>
        </p:nvSpPr>
        <p:spPr>
          <a:xfrm>
            <a:off x="1359535" y="1143000"/>
            <a:ext cx="7632700" cy="5639435"/>
          </a:xfrm>
          <a:prstGeom prst="rect">
            <a:avLst/>
          </a:prstGeom>
        </p:spPr>
        <p:txBody>
          <a:bodyPr vert="horz" wrap="square" lIns="91440" tIns="45720" rIns="91440" bIns="45720" numCol="1" anchor="t">
            <a:normAutofit lnSpcReduction="10000"/>
          </a:bodyPr>
          <a:lstStyle/>
          <a:p>
            <a:pPr marL="365760" indent="-283210" algn="just" latinLnBrk="0">
              <a:buSzPct val="80000"/>
              <a:buFont typeface="Wingdings 2"/>
              <a:buChar char=""/>
            </a:pPr>
            <a:r>
              <a:rPr lang="en-US" sz="2000" b="1"/>
              <a:t>Know the current location:</a:t>
            </a:r>
            <a:endParaRPr lang="ko-KR" altLang="en-US" sz="2000" b="1"/>
          </a:p>
          <a:p>
            <a:pPr marL="365760" indent="-283210" algn="just" latinLnBrk="0">
              <a:buFontTx/>
              <a:buNone/>
            </a:pPr>
            <a:r>
              <a:rPr lang="en-US" sz="2000"/>
              <a:t>     -Our Kids GPS Tracker provides real-time location of your </a:t>
            </a:r>
            <a:r>
              <a:rPr lang="en-US" sz="2000">
                <a:latin typeface="Gill Sans MT" charset="0"/>
                <a:ea typeface="Gill Sans MT" charset="0"/>
                <a:cs typeface="+mn-cs"/>
              </a:rPr>
              <a:t>Dustbin.</a:t>
            </a:r>
            <a:endParaRPr lang="ko-KR" altLang="en-US" sz="2000"/>
          </a:p>
          <a:p>
            <a:pPr marL="365760" indent="-283210" latinLnBrk="0">
              <a:buSzPct val="80000"/>
              <a:buFont typeface="Wingdings 2"/>
              <a:buChar char=""/>
            </a:pPr>
            <a:r>
              <a:rPr lang="en-US" sz="2000" b="1"/>
              <a:t>Emergency call:</a:t>
            </a:r>
            <a:endParaRPr lang="ko-KR" altLang="en-US" sz="2000" b="1"/>
          </a:p>
          <a:p>
            <a:pPr marL="365760" indent="-283210" algn="just" latinLnBrk="0">
              <a:buFontTx/>
              <a:buNone/>
            </a:pPr>
            <a:r>
              <a:rPr lang="en-US" sz="2000"/>
              <a:t>     -Our GPS trackers have an emergency call button. </a:t>
            </a:r>
            <a:r>
              <a:rPr lang="en-US" sz="2000">
                <a:latin typeface="Gill Sans MT" charset="0"/>
                <a:ea typeface="Gill Sans MT" charset="0"/>
                <a:cs typeface="+mn-cs"/>
              </a:rPr>
              <a:t>I</a:t>
            </a:r>
            <a:r>
              <a:rPr sz="2000">
                <a:latin typeface="+mn-lt"/>
                <a:ea typeface="+mn-ea"/>
                <a:cs typeface="+mn-cs"/>
              </a:rPr>
              <a:t>Smart</a:t>
            </a:r>
            <a:r>
              <a:rPr sz="2000"/>
              <a:t> </a:t>
            </a:r>
            <a:r>
              <a:rPr sz="2000">
                <a:latin typeface="Gill Sans MT" charset="0"/>
                <a:ea typeface="Gill Sans MT" charset="0"/>
                <a:cs typeface="+mn-cs"/>
              </a:rPr>
              <a:t>netbin</a:t>
            </a:r>
            <a:r>
              <a:rPr sz="2000"/>
              <a:t> </a:t>
            </a:r>
            <a:r>
              <a:rPr sz="2000">
                <a:latin typeface="Gill Sans MT" charset="0"/>
                <a:ea typeface="Gill Sans MT" charset="0"/>
                <a:cs typeface="+mn-cs"/>
              </a:rPr>
              <a:t>uses</a:t>
            </a:r>
            <a:r>
              <a:rPr sz="2000"/>
              <a:t> </a:t>
            </a:r>
            <a:r>
              <a:rPr sz="2000">
                <a:latin typeface="+mn-lt"/>
                <a:ea typeface="+mn-ea"/>
                <a:cs typeface="+mn-cs"/>
              </a:rPr>
              <a:t>multiple</a:t>
            </a:r>
            <a:r>
              <a:rPr sz="2000"/>
              <a:t> </a:t>
            </a:r>
            <a:r>
              <a:rPr sz="2000">
                <a:latin typeface="+mn-lt"/>
                <a:ea typeface="+mn-ea"/>
                <a:cs typeface="+mn-cs"/>
              </a:rPr>
              <a:t>technologies</a:t>
            </a:r>
            <a:r>
              <a:rPr sz="2000"/>
              <a:t> </a:t>
            </a:r>
            <a:r>
              <a:rPr sz="2000">
                <a:latin typeface="+mn-lt"/>
                <a:ea typeface="+mn-ea"/>
                <a:cs typeface="+mn-cs"/>
              </a:rPr>
              <a:t>firstly</a:t>
            </a:r>
            <a:r>
              <a:rPr sz="2000"/>
              <a:t> </a:t>
            </a:r>
            <a:r>
              <a:rPr sz="2000">
                <a:latin typeface="+mn-lt"/>
                <a:ea typeface="+mn-ea"/>
                <a:cs typeface="+mn-cs"/>
              </a:rPr>
              <a:t>the</a:t>
            </a:r>
            <a:r>
              <a:rPr sz="2000"/>
              <a:t> </a:t>
            </a:r>
            <a:r>
              <a:rPr sz="2000">
                <a:latin typeface="+mn-lt"/>
                <a:ea typeface="+mn-ea"/>
                <a:cs typeface="+mn-cs"/>
              </a:rPr>
              <a:t>technology</a:t>
            </a:r>
            <a:r>
              <a:rPr sz="2000"/>
              <a:t> </a:t>
            </a:r>
            <a:r>
              <a:rPr sz="2000">
                <a:latin typeface="+mn-lt"/>
                <a:ea typeface="+mn-ea"/>
                <a:cs typeface="+mn-cs"/>
              </a:rPr>
              <a:t>for</a:t>
            </a:r>
            <a:r>
              <a:rPr sz="2000"/>
              <a:t> </a:t>
            </a:r>
            <a:r>
              <a:rPr sz="2000">
                <a:latin typeface="Gill Sans MT" charset="0"/>
                <a:ea typeface="Gill Sans MT" charset="0"/>
                <a:cs typeface="+mn-cs"/>
              </a:rPr>
              <a:t>measuring</a:t>
            </a:r>
            <a:r>
              <a:rPr sz="2000"/>
              <a:t> </a:t>
            </a:r>
            <a:r>
              <a:rPr sz="2000">
                <a:latin typeface="Gill Sans MT" charset="0"/>
                <a:ea typeface="Gill Sans MT" charset="0"/>
                <a:cs typeface="+mn-cs"/>
              </a:rPr>
              <a:t>the</a:t>
            </a:r>
            <a:r>
              <a:rPr sz="2000"/>
              <a:t> </a:t>
            </a:r>
            <a:r>
              <a:rPr sz="2000">
                <a:latin typeface="+mn-lt"/>
                <a:ea typeface="+mn-ea"/>
                <a:cs typeface="+mn-cs"/>
              </a:rPr>
              <a:t>amount</a:t>
            </a:r>
            <a:r>
              <a:rPr sz="2000"/>
              <a:t> </a:t>
            </a:r>
            <a:r>
              <a:rPr sz="2000">
                <a:latin typeface="+mn-lt"/>
                <a:ea typeface="+mn-ea"/>
                <a:cs typeface="+mn-cs"/>
              </a:rPr>
              <a:t>of</a:t>
            </a:r>
            <a:r>
              <a:rPr sz="2000"/>
              <a:t> </a:t>
            </a:r>
            <a:r>
              <a:rPr sz="2000">
                <a:latin typeface="+mn-lt"/>
                <a:ea typeface="+mn-ea"/>
                <a:cs typeface="+mn-cs"/>
              </a:rPr>
              <a:t>trash</a:t>
            </a:r>
            <a:r>
              <a:rPr sz="2000"/>
              <a:t> </a:t>
            </a:r>
            <a:r>
              <a:rPr sz="2000">
                <a:latin typeface="+mn-lt"/>
                <a:ea typeface="+mn-ea"/>
                <a:cs typeface="+mn-cs"/>
              </a:rPr>
              <a:t>dumped</a:t>
            </a:r>
            <a:r>
              <a:rPr sz="2000"/>
              <a:t> </a:t>
            </a:r>
            <a:r>
              <a:rPr sz="2000">
                <a:latin typeface="+mn-lt"/>
                <a:ea typeface="+mn-ea"/>
                <a:cs typeface="+mn-cs"/>
              </a:rPr>
              <a:t>secondly</a:t>
            </a:r>
            <a:r>
              <a:rPr sz="2000"/>
              <a:t> </a:t>
            </a:r>
            <a:r>
              <a:rPr sz="2000">
                <a:latin typeface="+mn-lt"/>
                <a:ea typeface="+mn-ea"/>
                <a:cs typeface="+mn-cs"/>
              </a:rPr>
              <a:t>the</a:t>
            </a:r>
            <a:r>
              <a:rPr sz="2000"/>
              <a:t> </a:t>
            </a:r>
            <a:r>
              <a:rPr sz="2000">
                <a:latin typeface="Gill Sans MT" charset="0"/>
                <a:ea typeface="Gill Sans MT" charset="0"/>
                <a:cs typeface="+mn-cs"/>
              </a:rPr>
              <a:t>movement</a:t>
            </a:r>
            <a:r>
              <a:rPr sz="2000"/>
              <a:t> </a:t>
            </a:r>
            <a:r>
              <a:rPr sz="2000">
                <a:latin typeface="+mn-lt"/>
                <a:ea typeface="+mn-ea"/>
                <a:cs typeface="+mn-cs"/>
              </a:rPr>
              <a:t>of</a:t>
            </a:r>
            <a:r>
              <a:rPr sz="2000"/>
              <a:t> </a:t>
            </a:r>
            <a:r>
              <a:rPr sz="2000">
                <a:latin typeface="+mn-lt"/>
                <a:ea typeface="+mn-ea"/>
                <a:cs typeface="+mn-cs"/>
              </a:rPr>
              <a:t>the</a:t>
            </a:r>
            <a:r>
              <a:rPr sz="2000"/>
              <a:t> </a:t>
            </a:r>
            <a:r>
              <a:rPr sz="2000">
                <a:latin typeface="Gill Sans MT" charset="0"/>
                <a:ea typeface="Gill Sans MT" charset="0"/>
                <a:cs typeface="+mn-cs"/>
              </a:rPr>
              <a:t>waste</a:t>
            </a:r>
            <a:r>
              <a:rPr sz="2000"/>
              <a:t> </a:t>
            </a:r>
            <a:r>
              <a:rPr sz="2000">
                <a:latin typeface="+mn-lt"/>
                <a:ea typeface="+mn-ea"/>
                <a:cs typeface="+mn-cs"/>
              </a:rPr>
              <a:t>and</a:t>
            </a:r>
            <a:r>
              <a:rPr sz="2000"/>
              <a:t> </a:t>
            </a:r>
            <a:r>
              <a:rPr sz="2000">
                <a:latin typeface="+mn-lt"/>
                <a:ea typeface="+mn-ea"/>
                <a:cs typeface="+mn-cs"/>
              </a:rPr>
              <a:t>lastly</a:t>
            </a:r>
            <a:r>
              <a:rPr sz="2000"/>
              <a:t> </a:t>
            </a:r>
            <a:r>
              <a:rPr sz="2000">
                <a:latin typeface="+mn-lt"/>
                <a:ea typeface="+mn-ea"/>
                <a:cs typeface="+mn-cs"/>
              </a:rPr>
              <a:t>sending</a:t>
            </a:r>
            <a:r>
              <a:rPr sz="2000"/>
              <a:t> </a:t>
            </a:r>
            <a:r>
              <a:rPr sz="2000">
                <a:latin typeface="+mn-lt"/>
                <a:ea typeface="+mn-ea"/>
                <a:cs typeface="+mn-cs"/>
              </a:rPr>
              <a:t>necessary</a:t>
            </a:r>
            <a:r>
              <a:rPr sz="2000"/>
              <a:t> </a:t>
            </a:r>
            <a:r>
              <a:rPr sz="2000">
                <a:latin typeface="Gill Sans MT" charset="0"/>
                <a:ea typeface="Gill Sans MT" charset="0"/>
                <a:cs typeface="+mn-cs"/>
              </a:rPr>
              <a:t>signals</a:t>
            </a:r>
            <a:r>
              <a:rPr sz="2000"/>
              <a:t> </a:t>
            </a:r>
            <a:r>
              <a:rPr sz="2000">
                <a:latin typeface="Gill Sans MT" charset="0"/>
                <a:ea typeface="Gill Sans MT" charset="0"/>
                <a:cs typeface="+mn-cs"/>
              </a:rPr>
              <a:t>and</a:t>
            </a:r>
            <a:r>
              <a:rPr sz="2000"/>
              <a:t> </a:t>
            </a:r>
            <a:r>
              <a:rPr sz="2000">
                <a:latin typeface="+mn-lt"/>
                <a:ea typeface="+mn-ea"/>
                <a:cs typeface="+mn-cs"/>
              </a:rPr>
              <a:t>connecting</a:t>
            </a:r>
            <a:r>
              <a:rPr sz="2000"/>
              <a:t> </a:t>
            </a:r>
            <a:r>
              <a:rPr sz="2000">
                <a:latin typeface="+mn-lt"/>
                <a:ea typeface="+mn-ea"/>
                <a:cs typeface="+mn-cs"/>
              </a:rPr>
              <a:t>the</a:t>
            </a:r>
            <a:r>
              <a:rPr sz="2000"/>
              <a:t> </a:t>
            </a:r>
            <a:r>
              <a:rPr sz="2000">
                <a:latin typeface="Gill Sans MT" charset="0"/>
                <a:ea typeface="Gill Sans MT" charset="0"/>
                <a:cs typeface="+mn-cs"/>
              </a:rPr>
              <a:t>user</a:t>
            </a:r>
            <a:r>
              <a:rPr sz="2000"/>
              <a:t> </a:t>
            </a:r>
            <a:r>
              <a:rPr sz="2000">
                <a:latin typeface="+mn-lt"/>
                <a:ea typeface="+mn-ea"/>
                <a:cs typeface="+mn-cs"/>
              </a:rPr>
              <a:t>to</a:t>
            </a:r>
            <a:r>
              <a:rPr lang="en-US" sz="2000"/>
              <a:t> </a:t>
            </a:r>
            <a:r>
              <a:rPr lang="en-US" sz="2000">
                <a:latin typeface="Gill Sans MT" charset="0"/>
                <a:ea typeface="Gill Sans MT" charset="0"/>
                <a:cs typeface="+mn-cs"/>
              </a:rPr>
              <a:t>the</a:t>
            </a:r>
            <a:r>
              <a:rPr lang="en-US" sz="2000"/>
              <a:t> </a:t>
            </a:r>
            <a:r>
              <a:rPr lang="en-US" sz="2000">
                <a:latin typeface="Gill Sans MT" charset="0"/>
                <a:ea typeface="Gill Sans MT" charset="0"/>
                <a:cs typeface="+mn-cs"/>
              </a:rPr>
              <a:t>button</a:t>
            </a:r>
            <a:r>
              <a:rPr lang="en-US" sz="2000"/>
              <a:t> to </a:t>
            </a:r>
            <a:r>
              <a:rPr lang="en-US" sz="2000">
                <a:latin typeface="Calibri" charset="0"/>
                <a:ea typeface="Calibri" charset="0"/>
                <a:cs typeface="+mn-cs"/>
              </a:rPr>
              <a:t>connect</a:t>
            </a:r>
            <a:r>
              <a:rPr lang="en-US" sz="2000"/>
              <a:t> to </a:t>
            </a:r>
            <a:r>
              <a:rPr lang="en-US" sz="2000">
                <a:latin typeface="Gill Sans MT" charset="0"/>
                <a:ea typeface="Gill Sans MT" charset="0"/>
                <a:cs typeface="+mn-cs"/>
              </a:rPr>
              <a:t>you.</a:t>
            </a:r>
            <a:endParaRPr lang="ko-KR" altLang="en-US" sz="2000"/>
          </a:p>
          <a:p>
            <a:pPr marL="365760" indent="-283210" latinLnBrk="0">
              <a:buSzPct val="80000"/>
              <a:buFont typeface="Wingdings 2"/>
              <a:buChar char=""/>
            </a:pPr>
            <a:r>
              <a:rPr lang="en-US" sz="2000" b="1"/>
              <a:t>Alerts:</a:t>
            </a:r>
            <a:endParaRPr lang="ko-KR" altLang="en-US" sz="2000" b="1"/>
          </a:p>
          <a:p>
            <a:pPr marL="365760" indent="-283210" algn="just" latinLnBrk="0">
              <a:buFontTx/>
              <a:buNone/>
            </a:pPr>
            <a:r>
              <a:rPr lang="en-US" sz="2000"/>
              <a:t>     -Both the Monitering system and </a:t>
            </a:r>
            <a:r>
              <a:rPr sz="2000"/>
              <a:t>municipality or </a:t>
            </a:r>
            <a:r>
              <a:rPr sz="2000">
                <a:latin typeface="+mn-lt"/>
                <a:ea typeface="+mn-ea"/>
                <a:cs typeface="+mn-cs"/>
              </a:rPr>
              <a:t>area</a:t>
            </a:r>
            <a:r>
              <a:rPr sz="2000"/>
              <a:t> </a:t>
            </a:r>
            <a:r>
              <a:rPr sz="2000">
                <a:latin typeface="Gill Sans MT" charset="0"/>
                <a:ea typeface="Gill Sans MT" charset="0"/>
                <a:cs typeface="+mn-cs"/>
              </a:rPr>
              <a:t>administration</a:t>
            </a:r>
            <a:r>
              <a:rPr lang="en-US" sz="2000"/>
              <a:t>  authorities can </a:t>
            </a:r>
            <a:r>
              <a:rPr lang="en-US" sz="2000">
                <a:latin typeface="Gill Sans MT" charset="0"/>
                <a:ea typeface="Gill Sans MT" charset="0"/>
                <a:cs typeface="+mn-cs"/>
              </a:rPr>
              <a:t>receive</a:t>
            </a:r>
            <a:r>
              <a:rPr lang="en-US" sz="2000"/>
              <a:t> </a:t>
            </a:r>
            <a:r>
              <a:rPr lang="en-US" sz="2000">
                <a:latin typeface="Gill Sans MT" charset="0"/>
                <a:ea typeface="Gill Sans MT" charset="0"/>
                <a:cs typeface="+mn-cs"/>
              </a:rPr>
              <a:t>alerts,</a:t>
            </a:r>
            <a:r>
              <a:rPr lang="en-US" sz="2000"/>
              <a:t> </a:t>
            </a:r>
            <a:r>
              <a:rPr lang="en-US" sz="2000">
                <a:latin typeface="Calibri" charset="0"/>
                <a:ea typeface="Calibri" charset="0"/>
                <a:cs typeface="+mn-cs"/>
              </a:rPr>
              <a:t>notiﬁcations</a:t>
            </a:r>
            <a:r>
              <a:rPr lang="en-US" sz="2000"/>
              <a:t> </a:t>
            </a:r>
            <a:r>
              <a:rPr lang="en-US" sz="2000">
                <a:latin typeface="Gill Sans MT" charset="0"/>
                <a:ea typeface="Gill Sans MT" charset="0"/>
                <a:cs typeface="+mn-cs"/>
              </a:rPr>
              <a:t>or</a:t>
            </a:r>
            <a:r>
              <a:rPr lang="en-US" sz="2000"/>
              <a:t> </a:t>
            </a:r>
            <a:r>
              <a:rPr lang="en-US" sz="2000">
                <a:latin typeface="Gill Sans MT" charset="0"/>
                <a:ea typeface="Gill Sans MT" charset="0"/>
                <a:cs typeface="+mn-cs"/>
              </a:rPr>
              <a:t>messages</a:t>
            </a:r>
            <a:r>
              <a:rPr lang="en-US" sz="2000"/>
              <a:t> </a:t>
            </a:r>
            <a:r>
              <a:rPr lang="en-US" sz="2000">
                <a:latin typeface="Gill Sans MT" charset="0"/>
                <a:ea typeface="Gill Sans MT" charset="0"/>
                <a:cs typeface="+mn-cs"/>
              </a:rPr>
              <a:t>about</a:t>
            </a:r>
            <a:r>
              <a:rPr lang="en-US" sz="2000"/>
              <a:t> </a:t>
            </a:r>
            <a:r>
              <a:rPr sz="2000"/>
              <a:t>The threshold level levels </a:t>
            </a:r>
            <a:r>
              <a:rPr sz="2000">
                <a:latin typeface="+mn-lt"/>
                <a:ea typeface="+mn-ea"/>
                <a:cs typeface="+mn-cs"/>
              </a:rPr>
              <a:t>of</a:t>
            </a:r>
            <a:r>
              <a:rPr sz="2000"/>
              <a:t> </a:t>
            </a:r>
            <a:r>
              <a:rPr sz="2000">
                <a:latin typeface="+mn-lt"/>
                <a:ea typeface="+mn-ea"/>
                <a:cs typeface="+mn-cs"/>
              </a:rPr>
              <a:t>the</a:t>
            </a:r>
            <a:r>
              <a:rPr sz="2000"/>
              <a:t> bin are </a:t>
            </a:r>
            <a:r>
              <a:rPr sz="2000">
                <a:latin typeface="Gill Sans MT" charset="0"/>
                <a:ea typeface="Gill Sans MT" charset="0"/>
                <a:cs typeface="+mn-cs"/>
              </a:rPr>
              <a:t>indicated</a:t>
            </a:r>
            <a:r>
              <a:rPr sz="2000"/>
              <a:t> my multiple </a:t>
            </a:r>
            <a:r>
              <a:rPr sz="2000">
                <a:latin typeface="+mn-lt"/>
                <a:ea typeface="+mn-ea"/>
                <a:cs typeface="+mn-cs"/>
              </a:rPr>
              <a:t>sensors</a:t>
            </a:r>
            <a:r>
              <a:rPr sz="2000"/>
              <a:t> attached to bin.</a:t>
            </a:r>
            <a:endParaRPr lang="ko-KR" altLang="en-US" sz="2000"/>
          </a:p>
          <a:p>
            <a:pPr marL="365760" indent="-283210" latinLnBrk="0">
              <a:buSzPct val="80000"/>
              <a:buFont typeface="Wingdings 2"/>
              <a:buChar char=""/>
            </a:pPr>
            <a:r>
              <a:rPr lang="en-US" sz="2000" b="1"/>
              <a:t>Track Garbag Location:</a:t>
            </a:r>
            <a:endParaRPr lang="ko-KR" altLang="en-US" sz="2000" b="1"/>
          </a:p>
          <a:p>
            <a:pPr marL="365760" indent="-283210" algn="just" latinLnBrk="0">
              <a:buFontTx/>
              <a:buNone/>
            </a:pPr>
            <a:r>
              <a:rPr lang="en-US" sz="2000"/>
              <a:t>     -</a:t>
            </a:r>
            <a:r>
              <a:rPr sz="2000"/>
              <a:t>The area in which garbage is found </a:t>
            </a:r>
            <a:r>
              <a:rPr sz="2000">
                <a:latin typeface="+mn-lt"/>
                <a:ea typeface="+mn-ea"/>
                <a:cs typeface="+mn-cs"/>
              </a:rPr>
              <a:t>to</a:t>
            </a:r>
            <a:r>
              <a:rPr sz="2000"/>
              <a:t> </a:t>
            </a:r>
            <a:r>
              <a:rPr sz="2000">
                <a:latin typeface="+mn-lt"/>
                <a:ea typeface="+mn-ea"/>
                <a:cs typeface="+mn-cs"/>
              </a:rPr>
              <a:t>overflow</a:t>
            </a:r>
            <a:r>
              <a:rPr sz="2000"/>
              <a:t> is </a:t>
            </a:r>
            <a:r>
              <a:rPr sz="2000">
                <a:latin typeface="Gill Sans MT" charset="0"/>
                <a:ea typeface="Gill Sans MT" charset="0"/>
                <a:cs typeface="+mn-cs"/>
              </a:rPr>
              <a:t>allocated</a:t>
            </a:r>
            <a:r>
              <a:rPr sz="2000"/>
              <a:t> to </a:t>
            </a:r>
            <a:r>
              <a:rPr sz="2000">
                <a:latin typeface="Gill Sans MT" charset="0"/>
                <a:ea typeface="Gill Sans MT" charset="0"/>
                <a:cs typeface="+mn-cs"/>
              </a:rPr>
              <a:t>respective</a:t>
            </a:r>
            <a:r>
              <a:rPr sz="2000"/>
              <a:t> </a:t>
            </a:r>
            <a:r>
              <a:rPr sz="2000">
                <a:latin typeface="+mn-lt"/>
                <a:ea typeface="+mn-ea"/>
                <a:cs typeface="+mn-cs"/>
              </a:rPr>
              <a:t>garbage</a:t>
            </a:r>
            <a:r>
              <a:rPr sz="2000"/>
              <a:t> collectors in the form of </a:t>
            </a:r>
            <a:r>
              <a:rPr sz="2000">
                <a:latin typeface="Gill Sans MT" charset="0"/>
                <a:ea typeface="Gill Sans MT" charset="0"/>
                <a:cs typeface="+mn-cs"/>
              </a:rPr>
              <a:t>messages</a:t>
            </a:r>
            <a:r>
              <a:rPr sz="2000"/>
              <a:t> through </a:t>
            </a:r>
            <a:r>
              <a:rPr sz="2000">
                <a:latin typeface="Gill Sans MT" charset="0"/>
                <a:ea typeface="Gill Sans MT" charset="0"/>
                <a:cs typeface="+mn-cs"/>
              </a:rPr>
              <a:t>GSM</a:t>
            </a:r>
            <a:r>
              <a:rPr sz="2000"/>
              <a:t> system. Once </a:t>
            </a:r>
            <a:r>
              <a:rPr sz="2000">
                <a:latin typeface="+mn-lt"/>
                <a:ea typeface="+mn-ea"/>
                <a:cs typeface="+mn-cs"/>
              </a:rPr>
              <a:t>the</a:t>
            </a:r>
            <a:r>
              <a:rPr sz="2000"/>
              <a:t> waste bin is </a:t>
            </a:r>
            <a:r>
              <a:rPr sz="2000">
                <a:latin typeface="Gill Sans MT" charset="0"/>
                <a:ea typeface="Gill Sans MT" charset="0"/>
                <a:cs typeface="+mn-cs"/>
              </a:rPr>
              <a:t>emptied,</a:t>
            </a:r>
            <a:r>
              <a:rPr sz="2000"/>
              <a:t> an </a:t>
            </a:r>
            <a:r>
              <a:rPr sz="2000">
                <a:latin typeface="+mn-lt"/>
                <a:ea typeface="+mn-ea"/>
                <a:cs typeface="+mn-cs"/>
              </a:rPr>
              <a:t>information</a:t>
            </a:r>
            <a:r>
              <a:rPr sz="2000"/>
              <a:t> </a:t>
            </a:r>
            <a:r>
              <a:rPr sz="2000">
                <a:latin typeface="Gill Sans MT" charset="0"/>
                <a:ea typeface="Gill Sans MT" charset="0"/>
                <a:cs typeface="+mn-cs"/>
              </a:rPr>
              <a:t>update</a:t>
            </a:r>
            <a:r>
              <a:rPr sz="2000"/>
              <a:t> is sent to the </a:t>
            </a:r>
            <a:r>
              <a:rPr sz="2000">
                <a:latin typeface="+mn-lt"/>
                <a:ea typeface="+mn-ea"/>
                <a:cs typeface="+mn-cs"/>
              </a:rPr>
              <a:t>municipality</a:t>
            </a:r>
            <a:r>
              <a:rPr sz="2000"/>
              <a:t> </a:t>
            </a:r>
            <a:r>
              <a:rPr sz="2000">
                <a:latin typeface="Gill Sans MT" charset="0"/>
                <a:ea typeface="Gill Sans MT" charset="0"/>
                <a:cs typeface="+mn-cs"/>
              </a:rPr>
              <a:t>and</a:t>
            </a:r>
            <a:r>
              <a:rPr sz="2000"/>
              <a:t> </a:t>
            </a:r>
            <a:r>
              <a:rPr sz="2000">
                <a:latin typeface="+mn-lt"/>
                <a:ea typeface="+mn-ea"/>
                <a:cs typeface="+mn-cs"/>
              </a:rPr>
              <a:t>server</a:t>
            </a:r>
            <a:r>
              <a:rPr sz="2000"/>
              <a:t> is updated.</a:t>
            </a:r>
            <a:endParaRPr lang="ko-KR" altLang="en-US" sz="200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DISADVANTAGES</a:t>
            </a:r>
            <a:endParaRPr lang="ko-KR" altLang="en-US" sz="3200">
              <a:latin typeface="Algerian" charset="0"/>
            </a:endParaRPr>
          </a:p>
        </p:txBody>
      </p:sp>
      <p:sp>
        <p:nvSpPr>
          <p:cNvPr id="3" name="Content Placeholder 2"/>
          <p:cNvSpPr txBox="1">
            <a:spLocks noGrp="1"/>
          </p:cNvSpPr>
          <p:nvPr>
            <p:ph idx="1"/>
          </p:nvPr>
        </p:nvSpPr>
        <p:spPr>
          <a:xfrm>
            <a:off x="1435735" y="1447800"/>
            <a:ext cx="7499350" cy="4801870"/>
          </a:xfrm>
          <a:prstGeom prst="rect">
            <a:avLst/>
          </a:prstGeom>
        </p:spPr>
        <p:txBody>
          <a:bodyPr vert="horz" wrap="square" lIns="91440" tIns="45720" rIns="91440" bIns="45720" numCol="1" anchor="t">
            <a:normAutofit/>
          </a:bodyPr>
          <a:lstStyle/>
          <a:p>
            <a:pPr marL="365760" indent="-283210" algn="just" latinLnBrk="0">
              <a:buSzPct val="80000"/>
              <a:buFont typeface="Gill Sans MT"/>
              <a:buChar char=""/>
            </a:pPr>
            <a:r>
              <a:rPr sz="2400"/>
              <a:t>System requires a greater number of </a:t>
            </a:r>
            <a:r>
              <a:rPr sz="2400">
                <a:latin typeface="+mn-lt"/>
                <a:ea typeface="+mn-ea"/>
                <a:cs typeface="+mn-cs"/>
              </a:rPr>
              <a:t>waste</a:t>
            </a:r>
            <a:r>
              <a:rPr sz="2400"/>
              <a:t> bins </a:t>
            </a:r>
            <a:r>
              <a:rPr sz="2400">
                <a:latin typeface="Gill Sans MT" charset="0"/>
                <a:ea typeface="Gill Sans MT" charset="0"/>
                <a:cs typeface="+mn-cs"/>
              </a:rPr>
              <a:t>for</a:t>
            </a:r>
            <a:r>
              <a:rPr sz="2400"/>
              <a:t> </a:t>
            </a:r>
            <a:r>
              <a:rPr sz="2400">
                <a:latin typeface="+mn-lt"/>
                <a:ea typeface="+mn-ea"/>
                <a:cs typeface="+mn-cs"/>
              </a:rPr>
              <a:t>separate</a:t>
            </a:r>
            <a:r>
              <a:rPr sz="2400"/>
              <a:t> waste </a:t>
            </a:r>
            <a:r>
              <a:rPr sz="2400">
                <a:latin typeface="+mn-lt"/>
                <a:ea typeface="+mn-ea"/>
                <a:cs typeface="+mn-cs"/>
              </a:rPr>
              <a:t>collection</a:t>
            </a:r>
            <a:r>
              <a:rPr sz="2400"/>
              <a:t> as </a:t>
            </a:r>
            <a:r>
              <a:rPr sz="2400">
                <a:latin typeface="+mn-lt"/>
                <a:ea typeface="+mn-ea"/>
                <a:cs typeface="+mn-cs"/>
              </a:rPr>
              <a:t>perpopulation</a:t>
            </a:r>
            <a:r>
              <a:rPr sz="2400"/>
              <a:t> in </a:t>
            </a:r>
            <a:r>
              <a:rPr sz="2400">
                <a:latin typeface="Gill Sans MT" charset="0"/>
                <a:ea typeface="Gill Sans MT" charset="0"/>
                <a:cs typeface="+mn-cs"/>
              </a:rPr>
              <a:t>the</a:t>
            </a:r>
            <a:r>
              <a:rPr sz="2400"/>
              <a:t> </a:t>
            </a:r>
            <a:r>
              <a:rPr sz="2400">
                <a:latin typeface="+mn-lt"/>
                <a:ea typeface="+mn-ea"/>
                <a:cs typeface="+mn-cs"/>
              </a:rPr>
              <a:t>city.</a:t>
            </a:r>
            <a:endParaRPr lang="ko-KR" altLang="en-US" sz="2400"/>
          </a:p>
          <a:p>
            <a:pPr marL="365760" indent="-283210" algn="just" latinLnBrk="0">
              <a:buSzPct val="80000"/>
              <a:buFont typeface="Gill Sans MT"/>
              <a:buChar char=""/>
            </a:pPr>
            <a:r>
              <a:rPr sz="2400"/>
              <a:t>This results into high initial cost due </a:t>
            </a:r>
            <a:r>
              <a:rPr sz="2400">
                <a:latin typeface="+mn-lt"/>
                <a:ea typeface="+mn-ea"/>
                <a:cs typeface="+mn-cs"/>
              </a:rPr>
              <a:t>to</a:t>
            </a:r>
            <a:r>
              <a:rPr sz="2400"/>
              <a:t> expensive </a:t>
            </a:r>
            <a:r>
              <a:rPr sz="2400">
                <a:latin typeface="Gill Sans MT" charset="0"/>
                <a:ea typeface="Gill Sans MT" charset="0"/>
                <a:cs typeface="+mn-cs"/>
              </a:rPr>
              <a:t>smart</a:t>
            </a:r>
            <a:r>
              <a:rPr sz="2400"/>
              <a:t> dustbins compare </a:t>
            </a:r>
            <a:r>
              <a:rPr sz="2400">
                <a:latin typeface="+mn-lt"/>
                <a:ea typeface="+mn-ea"/>
                <a:cs typeface="+mn-cs"/>
              </a:rPr>
              <a:t>to</a:t>
            </a:r>
            <a:r>
              <a:rPr sz="2400"/>
              <a:t> othermethods. Sensor </a:t>
            </a:r>
            <a:r>
              <a:rPr sz="2400">
                <a:latin typeface="Gill Sans MT" charset="0"/>
                <a:ea typeface="Gill Sans MT" charset="0"/>
                <a:cs typeface="+mn-cs"/>
              </a:rPr>
              <a:t>nodes</a:t>
            </a:r>
            <a:r>
              <a:rPr sz="2400"/>
              <a:t> used </a:t>
            </a:r>
            <a:r>
              <a:rPr sz="2400">
                <a:latin typeface="+mn-lt"/>
                <a:ea typeface="+mn-ea"/>
                <a:cs typeface="+mn-cs"/>
              </a:rPr>
              <a:t>in</a:t>
            </a:r>
            <a:r>
              <a:rPr sz="2400"/>
              <a:t> the dustbins have limited memory </a:t>
            </a:r>
            <a:r>
              <a:rPr sz="2400">
                <a:latin typeface="Gill Sans MT" charset="0"/>
                <a:ea typeface="Gill Sans MT" charset="0"/>
                <a:cs typeface="+mn-cs"/>
              </a:rPr>
              <a:t>size.</a:t>
            </a:r>
            <a:endParaRPr lang="ko-KR" altLang="en-US" sz="2400"/>
          </a:p>
          <a:p>
            <a:pPr marL="365760" indent="-283210" algn="just" latinLnBrk="0">
              <a:buFontTx/>
              <a:buNone/>
            </a:pPr>
            <a:endParaRPr lang="ko-KR"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DEMO</a:t>
            </a:r>
            <a:r>
              <a:rPr lang="en-IN" sz="3200">
                <a:latin typeface="Algerian" charset="0"/>
              </a:rPr>
              <a:t> VIDEO</a:t>
            </a:r>
            <a:endParaRPr lang="ko-KR" altLang="en-US" sz="3200">
              <a:latin typeface="Algerian" charset="0"/>
            </a:endParaRPr>
          </a:p>
        </p:txBody>
      </p:sp>
      <p:sp>
        <p:nvSpPr>
          <p:cNvPr id="3" name="Content Placeholder 2"/>
          <p:cNvSpPr txBox="1">
            <a:spLocks noGrp="1"/>
          </p:cNvSpPr>
          <p:nvPr>
            <p:ph idx="1"/>
          </p:nvPr>
        </p:nvSpPr>
        <p:spPr>
          <a:xfrm>
            <a:off x="1435735" y="1447800"/>
            <a:ext cx="7499350" cy="4801870"/>
          </a:xfrm>
          <a:prstGeom prst="rect">
            <a:avLst/>
          </a:prstGeom>
        </p:spPr>
        <p:txBody>
          <a:bodyPr vert="horz" wrap="square" lIns="91440" tIns="45720" rIns="91440" bIns="45720" numCol="1" anchor="t">
            <a:normAutofit/>
          </a:bodyPr>
          <a:lstStyle/>
          <a:p>
            <a:pPr marL="365760" indent="-283210" latinLnBrk="0">
              <a:buFontTx/>
              <a:buNone/>
            </a:pPr>
            <a:r>
              <a:rPr lang="en-IN" sz="3200" dirty="0">
                <a:latin typeface="Calibri" charset="0"/>
                <a:ea typeface="Vrinda" charset="0"/>
                <a:cs typeface="+mn-cs"/>
              </a:rPr>
              <a:t>Demo</a:t>
            </a:r>
            <a:r>
              <a:rPr lang="en-IN" dirty="0"/>
              <a:t> Video link:</a:t>
            </a:r>
            <a:endParaRPr lang="ko-KR" altLang="en-US" dirty="0"/>
          </a:p>
          <a:p>
            <a:pPr marL="365760" indent="-283210" latinLnBrk="0">
              <a:buFontTx/>
              <a:buNone/>
            </a:pPr>
            <a:endParaRPr lang="ko-KR" altLang="en-US" sz="2400" dirty="0"/>
          </a:p>
          <a:p>
            <a:pPr marL="365760" indent="-283210" latinLnBrk="0">
              <a:buFontTx/>
              <a:buNone/>
            </a:pPr>
            <a:r>
              <a:rPr lang="en-IN" sz="2800" dirty="0">
                <a:latin typeface="Calibri" charset="0"/>
                <a:ea typeface="Vrinda" charset="0"/>
                <a:cs typeface="+mn-cs"/>
                <a:hlinkClick r:id="rId2"/>
              </a:rPr>
              <a:t>https://drive.google.com/file/d/17pSCK7sMBAAA869jU-YrIfaqVKxE2fW_/view?usp=share_link</a:t>
            </a:r>
            <a:endParaRPr lang="ko-KR" altLang="en-US" sz="28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FUTURE</a:t>
            </a:r>
            <a:r>
              <a:rPr lang="en-IN" sz="3200">
                <a:latin typeface="Algerian" charset="0"/>
              </a:rPr>
              <a:t> SCOPE</a:t>
            </a:r>
            <a:endParaRPr lang="ko-KR" altLang="en-US" sz="3200">
              <a:latin typeface="Algerian" charset="0"/>
            </a:endParaRPr>
          </a:p>
        </p:txBody>
      </p:sp>
      <p:sp>
        <p:nvSpPr>
          <p:cNvPr id="3" name="Content Placeholder 2"/>
          <p:cNvSpPr txBox="1">
            <a:spLocks noGrp="1"/>
          </p:cNvSpPr>
          <p:nvPr>
            <p:ph idx="1"/>
          </p:nvPr>
        </p:nvSpPr>
        <p:spPr>
          <a:xfrm>
            <a:off x="1435735" y="1447800"/>
            <a:ext cx="7499350" cy="5356225"/>
          </a:xfrm>
          <a:prstGeom prst="rect">
            <a:avLst/>
          </a:prstGeom>
        </p:spPr>
        <p:txBody>
          <a:bodyPr vert="horz" wrap="square" lIns="91440" tIns="45720" rIns="91440" bIns="45720" numCol="1" anchor="t">
            <a:normAutofit fontScale="85000" lnSpcReduction="20000"/>
          </a:bodyPr>
          <a:lstStyle/>
          <a:p>
            <a:pPr marL="365760" indent="-283210" algn="just" latinLnBrk="0">
              <a:buSzPct val="80000"/>
              <a:buFont typeface="Gill Sans MT"/>
              <a:buChar char=""/>
            </a:pPr>
            <a:r>
              <a:rPr lang="en-US" sz="3000">
                <a:latin typeface="+mn-lt"/>
                <a:ea typeface="+mn-ea"/>
                <a:cs typeface="+mn-cs"/>
              </a:rPr>
              <a:t>Change the system of user </a:t>
            </a:r>
            <a:r>
              <a:rPr lang="en-US" sz="3000">
                <a:latin typeface="Gill Sans MT" charset="0"/>
                <a:ea typeface="Gill Sans MT" charset="0"/>
                <a:cs typeface="+mn-cs"/>
              </a:rPr>
              <a:t>authentication</a:t>
            </a:r>
            <a:r>
              <a:rPr lang="en-US" sz="3000">
                <a:latin typeface="+mn-lt"/>
                <a:ea typeface="+mn-ea"/>
                <a:cs typeface="+mn-cs"/>
              </a:rPr>
              <a:t> </a:t>
            </a:r>
            <a:r>
              <a:rPr lang="en-US" sz="3000">
                <a:latin typeface="Gill Sans MT" charset="0"/>
                <a:ea typeface="Gill Sans MT" charset="0"/>
                <a:cs typeface="+mn-cs"/>
              </a:rPr>
              <a:t>and</a:t>
            </a:r>
            <a:r>
              <a:rPr lang="en-US" sz="3000">
                <a:latin typeface="+mn-lt"/>
                <a:ea typeface="+mn-ea"/>
                <a:cs typeface="+mn-cs"/>
              </a:rPr>
              <a:t> </a:t>
            </a:r>
            <a:r>
              <a:rPr lang="en-US" sz="3000">
                <a:latin typeface="Gill Sans MT" charset="0"/>
                <a:ea typeface="Gill Sans MT" charset="0"/>
                <a:cs typeface="+mn-cs"/>
              </a:rPr>
              <a:t>atomic</a:t>
            </a:r>
            <a:r>
              <a:rPr lang="en-US" sz="3000">
                <a:latin typeface="+mn-lt"/>
                <a:ea typeface="+mn-ea"/>
                <a:cs typeface="+mn-cs"/>
              </a:rPr>
              <a:t> </a:t>
            </a:r>
            <a:r>
              <a:rPr lang="en-US" sz="3000">
                <a:latin typeface="Gill Sans MT" charset="0"/>
                <a:ea typeface="Gill Sans MT" charset="0"/>
                <a:cs typeface="+mn-cs"/>
              </a:rPr>
              <a:t>lock</a:t>
            </a:r>
            <a:r>
              <a:rPr lang="en-US" sz="3000">
                <a:latin typeface="+mn-lt"/>
                <a:ea typeface="+mn-ea"/>
                <a:cs typeface="+mn-cs"/>
              </a:rPr>
              <a:t> of bins, </a:t>
            </a:r>
            <a:r>
              <a:rPr lang="en-US" sz="3000">
                <a:latin typeface="Gill Sans MT" charset="0"/>
                <a:ea typeface="Gill Sans MT" charset="0"/>
                <a:cs typeface="+mn-cs"/>
              </a:rPr>
              <a:t>which</a:t>
            </a:r>
            <a:r>
              <a:rPr lang="en-US" sz="3000">
                <a:latin typeface="+mn-lt"/>
                <a:ea typeface="+mn-ea"/>
                <a:cs typeface="+mn-cs"/>
              </a:rPr>
              <a:t> would aid </a:t>
            </a:r>
            <a:r>
              <a:rPr lang="en-US" sz="3000">
                <a:latin typeface="Gill Sans MT" charset="0"/>
                <a:ea typeface="Gill Sans MT" charset="0"/>
                <a:cs typeface="+mn-cs"/>
              </a:rPr>
              <a:t>inprotecting</a:t>
            </a:r>
            <a:r>
              <a:rPr lang="en-US" sz="3000">
                <a:latin typeface="+mn-lt"/>
                <a:ea typeface="+mn-ea"/>
                <a:cs typeface="+mn-cs"/>
              </a:rPr>
              <a:t> </a:t>
            </a:r>
            <a:r>
              <a:rPr lang="en-US" sz="3000">
                <a:latin typeface="Gill Sans MT" charset="0"/>
                <a:ea typeface="Gill Sans MT" charset="0"/>
                <a:cs typeface="+mn-cs"/>
              </a:rPr>
              <a:t>the</a:t>
            </a:r>
            <a:r>
              <a:rPr lang="en-US" sz="3000">
                <a:latin typeface="+mn-lt"/>
                <a:ea typeface="+mn-ea"/>
                <a:cs typeface="+mn-cs"/>
              </a:rPr>
              <a:t> bin </a:t>
            </a:r>
            <a:r>
              <a:rPr lang="en-US" sz="3000">
                <a:latin typeface="Gill Sans MT" charset="0"/>
                <a:ea typeface="Gill Sans MT" charset="0"/>
                <a:cs typeface="+mn-cs"/>
              </a:rPr>
              <a:t>from</a:t>
            </a:r>
            <a:r>
              <a:rPr lang="en-US" sz="3000">
                <a:latin typeface="+mn-lt"/>
                <a:ea typeface="+mn-ea"/>
                <a:cs typeface="+mn-cs"/>
              </a:rPr>
              <a:t> </a:t>
            </a:r>
            <a:r>
              <a:rPr lang="en-US" sz="3000">
                <a:latin typeface="Gill Sans MT" charset="0"/>
                <a:ea typeface="Gill Sans MT" charset="0"/>
                <a:cs typeface="+mn-cs"/>
              </a:rPr>
              <a:t>damage</a:t>
            </a:r>
            <a:r>
              <a:rPr lang="en-US" sz="3000">
                <a:latin typeface="+mn-lt"/>
                <a:ea typeface="+mn-ea"/>
                <a:cs typeface="+mn-cs"/>
              </a:rPr>
              <a:t> or theft.</a:t>
            </a:r>
            <a:r>
              <a:rPr lang="en-US"/>
              <a:t> </a:t>
            </a:r>
            <a:endParaRPr lang="ko-KR" altLang="en-US"/>
          </a:p>
          <a:p>
            <a:pPr marL="365760" indent="-283210" algn="just" latinLnBrk="0">
              <a:buSzPct val="80000"/>
              <a:buFont typeface="Gill Sans MT"/>
              <a:buChar char=""/>
            </a:pPr>
            <a:r>
              <a:rPr lang="en-US" sz="3000">
                <a:latin typeface="+mn-lt"/>
                <a:ea typeface="+mn-ea"/>
                <a:cs typeface="+mn-cs"/>
              </a:rPr>
              <a:t>The concept of green points would </a:t>
            </a:r>
            <a:r>
              <a:rPr lang="en-US" sz="3000">
                <a:latin typeface="Gill Sans MT" charset="0"/>
                <a:ea typeface="Gill Sans MT" charset="0"/>
                <a:cs typeface="+mn-cs"/>
              </a:rPr>
              <a:t>encourage</a:t>
            </a:r>
            <a:r>
              <a:rPr lang="en-US" sz="3000">
                <a:latin typeface="+mn-lt"/>
                <a:ea typeface="+mn-ea"/>
                <a:cs typeface="+mn-cs"/>
              </a:rPr>
              <a:t> </a:t>
            </a:r>
            <a:r>
              <a:rPr lang="en-US" sz="3000">
                <a:latin typeface="Gill Sans MT" charset="0"/>
                <a:ea typeface="Gill Sans MT" charset="0"/>
                <a:cs typeface="+mn-cs"/>
              </a:rPr>
              <a:t>the</a:t>
            </a:r>
            <a:r>
              <a:rPr lang="en-US" sz="3000">
                <a:latin typeface="+mn-lt"/>
                <a:ea typeface="+mn-ea"/>
                <a:cs typeface="+mn-cs"/>
              </a:rPr>
              <a:t> </a:t>
            </a:r>
            <a:r>
              <a:rPr lang="en-US" sz="3000">
                <a:latin typeface="Gill Sans MT" charset="0"/>
                <a:ea typeface="Gill Sans MT" charset="0"/>
                <a:cs typeface="+mn-cs"/>
              </a:rPr>
              <a:t>involvement</a:t>
            </a:r>
            <a:r>
              <a:rPr lang="en-US" sz="3000">
                <a:latin typeface="+mn-lt"/>
                <a:ea typeface="+mn-ea"/>
                <a:cs typeface="+mn-cs"/>
              </a:rPr>
              <a:t> of residents </a:t>
            </a:r>
            <a:r>
              <a:rPr lang="en-US" sz="3000">
                <a:latin typeface="Gill Sans MT" charset="0"/>
                <a:ea typeface="Gill Sans MT" charset="0"/>
                <a:cs typeface="+mn-cs"/>
              </a:rPr>
              <a:t>or</a:t>
            </a:r>
            <a:r>
              <a:rPr lang="en-US" sz="3000">
                <a:latin typeface="+mn-lt"/>
                <a:ea typeface="+mn-ea"/>
                <a:cs typeface="+mn-cs"/>
              </a:rPr>
              <a:t> </a:t>
            </a:r>
            <a:r>
              <a:rPr lang="en-US" sz="3000">
                <a:latin typeface="Gill Sans MT" charset="0"/>
                <a:ea typeface="Gill Sans MT" charset="0"/>
                <a:cs typeface="+mn-cs"/>
              </a:rPr>
              <a:t>end</a:t>
            </a:r>
            <a:r>
              <a:rPr lang="en-US" sz="3000">
                <a:latin typeface="+mn-lt"/>
                <a:ea typeface="+mn-ea"/>
                <a:cs typeface="+mn-cs"/>
              </a:rPr>
              <a:t> </a:t>
            </a:r>
            <a:r>
              <a:rPr lang="en-US" sz="3000">
                <a:latin typeface="Gill Sans MT" charset="0"/>
                <a:ea typeface="Gill Sans MT" charset="0"/>
                <a:cs typeface="+mn-cs"/>
              </a:rPr>
              <a:t>users,making</a:t>
            </a:r>
            <a:r>
              <a:rPr lang="en-US" sz="3000">
                <a:latin typeface="+mn-lt"/>
                <a:ea typeface="+mn-ea"/>
                <a:cs typeface="+mn-cs"/>
              </a:rPr>
              <a:t> the </a:t>
            </a:r>
            <a:r>
              <a:rPr lang="en-US" sz="3000">
                <a:latin typeface="Gill Sans MT" charset="0"/>
                <a:ea typeface="Gill Sans MT" charset="0"/>
                <a:cs typeface="+mn-cs"/>
              </a:rPr>
              <a:t>idea</a:t>
            </a:r>
            <a:r>
              <a:rPr lang="en-US" sz="3000">
                <a:latin typeface="+mn-lt"/>
                <a:ea typeface="+mn-ea"/>
                <a:cs typeface="+mn-cs"/>
              </a:rPr>
              <a:t> </a:t>
            </a:r>
            <a:r>
              <a:rPr lang="en-US" sz="3000">
                <a:latin typeface="Gill Sans MT" charset="0"/>
                <a:ea typeface="Gill Sans MT" charset="0"/>
                <a:cs typeface="+mn-cs"/>
              </a:rPr>
              <a:t>successful</a:t>
            </a:r>
            <a:r>
              <a:rPr lang="en-US" sz="3000">
                <a:latin typeface="+mn-lt"/>
                <a:ea typeface="+mn-ea"/>
                <a:cs typeface="+mn-cs"/>
              </a:rPr>
              <a:t> </a:t>
            </a:r>
            <a:r>
              <a:rPr lang="en-US" sz="3000">
                <a:latin typeface="Gill Sans MT" charset="0"/>
                <a:ea typeface="Gill Sans MT" charset="0"/>
                <a:cs typeface="+mn-cs"/>
              </a:rPr>
              <a:t>and</a:t>
            </a:r>
            <a:r>
              <a:rPr lang="en-US" sz="3000">
                <a:latin typeface="+mn-lt"/>
                <a:ea typeface="+mn-ea"/>
                <a:cs typeface="+mn-cs"/>
              </a:rPr>
              <a:t> </a:t>
            </a:r>
            <a:r>
              <a:rPr lang="en-US" sz="3000">
                <a:latin typeface="Gill Sans MT" charset="0"/>
                <a:ea typeface="Gill Sans MT" charset="0"/>
                <a:cs typeface="+mn-cs"/>
              </a:rPr>
              <a:t>aiding</a:t>
            </a:r>
            <a:r>
              <a:rPr lang="en-US" sz="3000">
                <a:latin typeface="+mn-lt"/>
                <a:ea typeface="+mn-ea"/>
                <a:cs typeface="+mn-cs"/>
              </a:rPr>
              <a:t> in </a:t>
            </a:r>
            <a:r>
              <a:rPr lang="en-US" sz="3000">
                <a:latin typeface="Gill Sans MT" charset="0"/>
                <a:ea typeface="Gill Sans MT" charset="0"/>
                <a:cs typeface="+mn-cs"/>
              </a:rPr>
              <a:t>the</a:t>
            </a:r>
            <a:r>
              <a:rPr lang="en-US" sz="3000">
                <a:latin typeface="+mn-lt"/>
                <a:ea typeface="+mn-ea"/>
                <a:cs typeface="+mn-cs"/>
              </a:rPr>
              <a:t> achievement of </a:t>
            </a:r>
            <a:r>
              <a:rPr lang="en-US" sz="3000">
                <a:latin typeface="Gill Sans MT" charset="0"/>
                <a:ea typeface="Gill Sans MT" charset="0"/>
                <a:cs typeface="+mn-cs"/>
              </a:rPr>
              <a:t>collaborative</a:t>
            </a:r>
            <a:r>
              <a:rPr lang="en-US" sz="3000">
                <a:latin typeface="+mn-lt"/>
                <a:ea typeface="+mn-ea"/>
                <a:cs typeface="+mn-cs"/>
              </a:rPr>
              <a:t> </a:t>
            </a:r>
            <a:r>
              <a:rPr lang="en-US" sz="3000">
                <a:latin typeface="Gill Sans MT" charset="0"/>
                <a:ea typeface="Gill Sans MT" charset="0"/>
                <a:cs typeface="+mn-cs"/>
              </a:rPr>
              <a:t>wastemanagement</a:t>
            </a:r>
            <a:r>
              <a:rPr lang="en-US" sz="3000">
                <a:latin typeface="+mn-lt"/>
                <a:ea typeface="+mn-ea"/>
                <a:cs typeface="+mn-cs"/>
              </a:rPr>
              <a:t> efforts, </a:t>
            </a:r>
            <a:r>
              <a:rPr lang="en-US" sz="3000">
                <a:latin typeface="Gill Sans MT" charset="0"/>
                <a:ea typeface="Gill Sans MT" charset="0"/>
                <a:cs typeface="+mn-cs"/>
              </a:rPr>
              <a:t>thus</a:t>
            </a:r>
            <a:r>
              <a:rPr lang="en-US" sz="3000">
                <a:latin typeface="+mn-lt"/>
                <a:ea typeface="+mn-ea"/>
                <a:cs typeface="+mn-cs"/>
              </a:rPr>
              <a:t> </a:t>
            </a:r>
            <a:r>
              <a:rPr lang="en-US" sz="3000">
                <a:latin typeface="Gill Sans MT" charset="0"/>
                <a:ea typeface="Gill Sans MT" charset="0"/>
                <a:cs typeface="+mn-cs"/>
              </a:rPr>
              <a:t>fulfilling</a:t>
            </a:r>
            <a:r>
              <a:rPr lang="en-US" sz="3000">
                <a:latin typeface="+mn-lt"/>
                <a:ea typeface="+mn-ea"/>
                <a:cs typeface="+mn-cs"/>
              </a:rPr>
              <a:t> </a:t>
            </a:r>
            <a:r>
              <a:rPr lang="en-US" sz="3000">
                <a:latin typeface="Gill Sans MT" charset="0"/>
                <a:ea typeface="Gill Sans MT" charset="0"/>
                <a:cs typeface="+mn-cs"/>
              </a:rPr>
              <a:t>the</a:t>
            </a:r>
            <a:r>
              <a:rPr lang="en-US" sz="3000">
                <a:latin typeface="+mn-lt"/>
                <a:ea typeface="+mn-ea"/>
                <a:cs typeface="+mn-cs"/>
              </a:rPr>
              <a:t> </a:t>
            </a:r>
            <a:r>
              <a:rPr lang="en-US" sz="3000">
                <a:latin typeface="Gill Sans MT" charset="0"/>
                <a:ea typeface="Gill Sans MT" charset="0"/>
                <a:cs typeface="+mn-cs"/>
              </a:rPr>
              <a:t>idea</a:t>
            </a:r>
            <a:r>
              <a:rPr lang="en-US" sz="3000">
                <a:latin typeface="+mn-lt"/>
                <a:ea typeface="+mn-ea"/>
                <a:cs typeface="+mn-cs"/>
              </a:rPr>
              <a:t> of Swachh </a:t>
            </a:r>
            <a:r>
              <a:rPr lang="en-US" sz="3000">
                <a:latin typeface="Gill Sans MT" charset="0"/>
                <a:ea typeface="Gill Sans MT" charset="0"/>
                <a:cs typeface="+mn-cs"/>
              </a:rPr>
              <a:t>Bharath.</a:t>
            </a:r>
            <a:endParaRPr lang="ko-KR" altLang="en-US" sz="3000">
              <a:latin typeface="+mn-lt"/>
              <a:ea typeface="+mn-ea"/>
              <a:cs typeface="+mn-cs"/>
            </a:endParaRPr>
          </a:p>
          <a:p>
            <a:pPr marL="365760" indent="-283210" latinLnBrk="0">
              <a:buSzPct val="80000"/>
              <a:buFont typeface="Gill Sans MT"/>
              <a:buChar char=""/>
            </a:pPr>
            <a:r>
              <a:rPr lang="en-US" sz="3000">
                <a:latin typeface="+mn-lt"/>
                <a:ea typeface="+mn-ea"/>
                <a:cs typeface="+mn-cs"/>
              </a:rPr>
              <a:t>Having case study or data analytics on </a:t>
            </a:r>
            <a:r>
              <a:rPr lang="en-US" sz="3000">
                <a:latin typeface="Gill Sans MT" charset="0"/>
                <a:ea typeface="Gill Sans MT" charset="0"/>
                <a:cs typeface="+mn-cs"/>
              </a:rPr>
              <a:t>the</a:t>
            </a:r>
            <a:r>
              <a:rPr lang="en-US" sz="3000">
                <a:latin typeface="+mn-lt"/>
                <a:ea typeface="+mn-ea"/>
                <a:cs typeface="+mn-cs"/>
              </a:rPr>
              <a:t> </a:t>
            </a:r>
            <a:r>
              <a:rPr lang="en-US" sz="3000">
                <a:latin typeface="Gill Sans MT" charset="0"/>
                <a:ea typeface="Gill Sans MT" charset="0"/>
                <a:cs typeface="+mn-cs"/>
              </a:rPr>
              <a:t>type</a:t>
            </a:r>
            <a:r>
              <a:rPr lang="en-US" sz="3000">
                <a:latin typeface="+mn-lt"/>
                <a:ea typeface="+mn-ea"/>
                <a:cs typeface="+mn-cs"/>
              </a:rPr>
              <a:t> </a:t>
            </a:r>
            <a:r>
              <a:rPr lang="en-US" sz="3000">
                <a:latin typeface="Gill Sans MT" charset="0"/>
                <a:ea typeface="Gill Sans MT" charset="0"/>
                <a:cs typeface="+mn-cs"/>
              </a:rPr>
              <a:t>and</a:t>
            </a:r>
            <a:r>
              <a:rPr lang="en-US" sz="3000">
                <a:latin typeface="+mn-lt"/>
                <a:ea typeface="+mn-ea"/>
                <a:cs typeface="+mn-cs"/>
              </a:rPr>
              <a:t> </a:t>
            </a:r>
            <a:r>
              <a:rPr lang="en-US" sz="3000">
                <a:latin typeface="Gill Sans MT" charset="0"/>
                <a:ea typeface="Gill Sans MT" charset="0"/>
                <a:cs typeface="+mn-cs"/>
              </a:rPr>
              <a:t>times</a:t>
            </a:r>
            <a:r>
              <a:rPr lang="en-US" sz="3000">
                <a:latin typeface="+mn-lt"/>
                <a:ea typeface="+mn-ea"/>
                <a:cs typeface="+mn-cs"/>
              </a:rPr>
              <a:t> waste is collected </a:t>
            </a:r>
            <a:r>
              <a:rPr lang="en-US" sz="3000">
                <a:latin typeface="Gill Sans MT" charset="0"/>
                <a:ea typeface="Gill Sans MT" charset="0"/>
                <a:cs typeface="+mn-cs"/>
              </a:rPr>
              <a:t>on</a:t>
            </a:r>
            <a:r>
              <a:rPr lang="en-US" sz="3000">
                <a:latin typeface="+mn-lt"/>
                <a:ea typeface="+mn-ea"/>
                <a:cs typeface="+mn-cs"/>
              </a:rPr>
              <a:t> </a:t>
            </a:r>
            <a:r>
              <a:rPr lang="en-US" sz="3000">
                <a:latin typeface="Gill Sans MT" charset="0"/>
                <a:ea typeface="Gill Sans MT" charset="0"/>
                <a:cs typeface="+mn-cs"/>
              </a:rPr>
              <a:t>differentdays</a:t>
            </a:r>
            <a:r>
              <a:rPr lang="en-US" sz="3000">
                <a:latin typeface="+mn-lt"/>
                <a:ea typeface="+mn-ea"/>
                <a:cs typeface="+mn-cs"/>
              </a:rPr>
              <a:t> or </a:t>
            </a:r>
            <a:r>
              <a:rPr lang="en-US" sz="3000">
                <a:latin typeface="Gill Sans MT" charset="0"/>
                <a:ea typeface="Gill Sans MT" charset="0"/>
                <a:cs typeface="+mn-cs"/>
              </a:rPr>
              <a:t>seasons,</a:t>
            </a:r>
            <a:r>
              <a:rPr lang="en-US" sz="3000">
                <a:latin typeface="+mn-lt"/>
                <a:ea typeface="+mn-ea"/>
                <a:cs typeface="+mn-cs"/>
              </a:rPr>
              <a:t> </a:t>
            </a:r>
            <a:r>
              <a:rPr lang="en-US" sz="3000">
                <a:latin typeface="Gill Sans MT" charset="0"/>
                <a:ea typeface="Gill Sans MT" charset="0"/>
                <a:cs typeface="+mn-cs"/>
              </a:rPr>
              <a:t>making</a:t>
            </a:r>
            <a:r>
              <a:rPr lang="en-US" sz="3000">
                <a:latin typeface="+mn-lt"/>
                <a:ea typeface="+mn-ea"/>
                <a:cs typeface="+mn-cs"/>
              </a:rPr>
              <a:t> </a:t>
            </a:r>
            <a:r>
              <a:rPr lang="en-US" sz="3000">
                <a:latin typeface="Gill Sans MT" charset="0"/>
                <a:ea typeface="Gill Sans MT" charset="0"/>
                <a:cs typeface="+mn-cs"/>
              </a:rPr>
              <a:t>bin</a:t>
            </a:r>
            <a:r>
              <a:rPr lang="en-US" sz="3000">
                <a:latin typeface="+mn-lt"/>
                <a:ea typeface="+mn-ea"/>
                <a:cs typeface="+mn-cs"/>
              </a:rPr>
              <a:t> filling </a:t>
            </a:r>
            <a:r>
              <a:rPr lang="en-US" sz="3000">
                <a:latin typeface="Gill Sans MT" charset="0"/>
                <a:ea typeface="Gill Sans MT" charset="0"/>
                <a:cs typeface="+mn-cs"/>
              </a:rPr>
              <a:t>predictable</a:t>
            </a:r>
            <a:r>
              <a:rPr lang="en-US" sz="3000">
                <a:latin typeface="+mn-lt"/>
                <a:ea typeface="+mn-ea"/>
                <a:cs typeface="+mn-cs"/>
              </a:rPr>
              <a:t> and </a:t>
            </a:r>
            <a:r>
              <a:rPr lang="en-US" sz="3000">
                <a:latin typeface="Gill Sans MT" charset="0"/>
                <a:ea typeface="Gill Sans MT" charset="0"/>
                <a:cs typeface="+mn-cs"/>
              </a:rPr>
              <a:t>removing</a:t>
            </a:r>
            <a:r>
              <a:rPr lang="en-US" sz="3000">
                <a:latin typeface="+mn-lt"/>
                <a:ea typeface="+mn-ea"/>
                <a:cs typeface="+mn-cs"/>
              </a:rPr>
              <a:t> the </a:t>
            </a:r>
            <a:r>
              <a:rPr lang="en-US" sz="3000">
                <a:latin typeface="Gill Sans MT" charset="0"/>
                <a:ea typeface="Gill Sans MT" charset="0"/>
                <a:cs typeface="+mn-cs"/>
              </a:rPr>
              <a:t>reliance</a:t>
            </a:r>
            <a:r>
              <a:rPr lang="en-US" sz="3000">
                <a:latin typeface="+mn-lt"/>
                <a:ea typeface="+mn-ea"/>
                <a:cs typeface="+mn-cs"/>
              </a:rPr>
              <a:t> </a:t>
            </a:r>
            <a:r>
              <a:rPr lang="en-US" sz="3000">
                <a:latin typeface="Gill Sans MT" charset="0"/>
                <a:ea typeface="Gill Sans MT" charset="0"/>
                <a:cs typeface="+mn-cs"/>
              </a:rPr>
              <a:t>on</a:t>
            </a:r>
            <a:r>
              <a:rPr lang="en-US" sz="3000">
                <a:latin typeface="+mn-lt"/>
                <a:ea typeface="+mn-ea"/>
                <a:cs typeface="+mn-cs"/>
              </a:rPr>
              <a:t> </a:t>
            </a:r>
            <a:r>
              <a:rPr lang="en-US" sz="3000">
                <a:latin typeface="Gill Sans MT" charset="0"/>
                <a:ea typeface="Gill Sans MT" charset="0"/>
                <a:cs typeface="+mn-cs"/>
              </a:rPr>
              <a:t>electroniccomponents,</a:t>
            </a:r>
            <a:r>
              <a:rPr lang="en-US" sz="3000">
                <a:latin typeface="+mn-lt"/>
                <a:ea typeface="+mn-ea"/>
                <a:cs typeface="+mn-cs"/>
              </a:rPr>
              <a:t> </a:t>
            </a:r>
            <a:r>
              <a:rPr lang="en-US" sz="3000">
                <a:latin typeface="Gill Sans MT" charset="0"/>
                <a:ea typeface="Gill Sans MT" charset="0"/>
                <a:cs typeface="+mn-cs"/>
              </a:rPr>
              <a:t>and</a:t>
            </a:r>
            <a:r>
              <a:rPr lang="en-US" sz="3000">
                <a:latin typeface="+mn-lt"/>
                <a:ea typeface="+mn-ea"/>
                <a:cs typeface="+mn-cs"/>
              </a:rPr>
              <a:t> </a:t>
            </a:r>
            <a:r>
              <a:rPr lang="en-US" sz="3000">
                <a:latin typeface="Gill Sans MT" charset="0"/>
                <a:ea typeface="Gill Sans MT" charset="0"/>
                <a:cs typeface="+mn-cs"/>
              </a:rPr>
              <a:t>fixing</a:t>
            </a:r>
            <a:r>
              <a:rPr lang="en-US" sz="3000">
                <a:latin typeface="+mn-lt"/>
                <a:ea typeface="+mn-ea"/>
                <a:cs typeface="+mn-cs"/>
              </a:rPr>
              <a:t> the </a:t>
            </a:r>
            <a:r>
              <a:rPr lang="en-US" sz="3000">
                <a:latin typeface="Gill Sans MT" charset="0"/>
                <a:ea typeface="Gill Sans MT" charset="0"/>
                <a:cs typeface="+mn-cs"/>
              </a:rPr>
              <a:t>coordinates.</a:t>
            </a:r>
            <a:endParaRPr lang="ko-KR" altLang="en-US" sz="3000">
              <a:latin typeface="Gill Sans MT" charset="0"/>
              <a:ea typeface="Gill Sans MT" charset="0"/>
              <a:cs typeface="+mn-cs"/>
            </a:endParaRPr>
          </a:p>
          <a:p>
            <a:pPr marL="365760" indent="-283210" latinLnBrk="0">
              <a:buSzPct val="80000"/>
              <a:buFont typeface="Gill Sans MT"/>
              <a:buChar char=""/>
            </a:pPr>
            <a:r>
              <a:rPr lang="en-US" sz="3000">
                <a:latin typeface="Gill Sans MT" charset="0"/>
                <a:ea typeface="Gill Sans MT" charset="0"/>
                <a:cs typeface="+mn-cs"/>
              </a:rPr>
              <a:t>Improving</a:t>
            </a:r>
            <a:r>
              <a:rPr lang="en-US" sz="3000">
                <a:latin typeface="+mn-lt"/>
                <a:ea typeface="+mn-ea"/>
                <a:cs typeface="+mn-cs"/>
              </a:rPr>
              <a:t> the Server's </a:t>
            </a:r>
            <a:r>
              <a:rPr lang="en-US" sz="3000">
                <a:latin typeface="Gill Sans MT" charset="0"/>
                <a:ea typeface="Gill Sans MT" charset="0"/>
                <a:cs typeface="+mn-cs"/>
              </a:rPr>
              <a:t>and</a:t>
            </a:r>
            <a:r>
              <a:rPr lang="en-US" sz="3000">
                <a:latin typeface="+mn-lt"/>
                <a:ea typeface="+mn-ea"/>
                <a:cs typeface="+mn-cs"/>
              </a:rPr>
              <a:t> Android's </a:t>
            </a:r>
            <a:r>
              <a:rPr lang="en-US" sz="3000">
                <a:latin typeface="Gill Sans MT" charset="0"/>
                <a:ea typeface="Gill Sans MT" charset="0"/>
                <a:cs typeface="+mn-cs"/>
              </a:rPr>
              <a:t>graphical</a:t>
            </a:r>
            <a:r>
              <a:rPr lang="en-US" sz="3000">
                <a:latin typeface="+mn-lt"/>
                <a:ea typeface="+mn-ea"/>
                <a:cs typeface="+mn-cs"/>
              </a:rPr>
              <a:t> </a:t>
            </a:r>
            <a:r>
              <a:rPr lang="en-US" sz="3000">
                <a:latin typeface="Gill Sans MT" charset="0"/>
                <a:ea typeface="Gill Sans MT" charset="0"/>
                <a:cs typeface="+mn-cs"/>
              </a:rPr>
              <a:t>interfaces</a:t>
            </a:r>
            <a:endParaRPr lang="ko-KR" altLang="en-US" sz="3000">
              <a:latin typeface="+mn-lt"/>
              <a:ea typeface="+mn-ea"/>
              <a:cs typeface="+mn-cs"/>
            </a:endParaRPr>
          </a:p>
          <a:p>
            <a:pPr marL="365760" indent="-283210" latinLnBrk="0"/>
            <a:endParaRPr lang="ko-KR" altLang="en-US"/>
          </a:p>
          <a:p>
            <a:pPr marL="365760" indent="-283210" latinLnBrk="0">
              <a:buFontTx/>
              <a:buNone/>
            </a:pPr>
            <a:endParaRPr lang="ko-KR"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noGrp="1"/>
          </p:cNvSpPr>
          <p:nvPr>
            <p:ph idx="1"/>
          </p:nvPr>
        </p:nvSpPr>
        <p:spPr>
          <a:xfrm>
            <a:off x="1435735" y="1447800"/>
            <a:ext cx="7498715" cy="4801235"/>
          </a:xfrm>
          <a:prstGeom prst="rect">
            <a:avLst/>
          </a:prstGeom>
        </p:spPr>
        <p:txBody>
          <a:bodyPr vert="horz" wrap="square" lIns="91440" tIns="45720" rIns="91440" bIns="45720" numCol="1" anchor="t">
            <a:normAutofit/>
          </a:bodyPr>
          <a:lstStyle/>
          <a:p>
            <a:pPr marL="365760" indent="-283210" latinLnBrk="0">
              <a:buSzPct val="80000"/>
              <a:buFont typeface="Wingdings 2"/>
              <a:buChar char=""/>
            </a:pPr>
            <a:endParaRPr lang="ko-KR" altLang="en-US">
              <a:latin typeface="Brush Script MT" charset="0"/>
            </a:endParaRPr>
          </a:p>
          <a:p>
            <a:pPr marL="365760" indent="-283210" latinLnBrk="0">
              <a:buSzPct val="80000"/>
              <a:buFont typeface="Wingdings 2"/>
              <a:buChar char=""/>
            </a:pPr>
            <a:endParaRPr lang="ko-KR" altLang="en-US">
              <a:latin typeface="Brush Script MT" charset="0"/>
            </a:endParaRPr>
          </a:p>
          <a:p>
            <a:pPr marL="365760" indent="-283210" latinLnBrk="0">
              <a:buSzPct val="80000"/>
              <a:buFont typeface="Wingdings 2"/>
              <a:buChar char=""/>
            </a:pPr>
            <a:endParaRPr lang="ko-KR" altLang="en-US">
              <a:latin typeface="Brush Script MT" charset="0"/>
            </a:endParaRPr>
          </a:p>
        </p:txBody>
      </p:sp>
      <p:pic>
        <p:nvPicPr>
          <p:cNvPr id="4" name="Picture 2" descr="C:/Users/bless/AppData/Roaming/PolarisOffice/ETemp/8296_20932088/fImage62341811478.jpeg"/>
          <p:cNvPicPr>
            <a:picLocks noChangeAspect="1"/>
          </p:cNvPicPr>
          <p:nvPr/>
        </p:nvPicPr>
        <p:blipFill rotWithShape="1">
          <a:blip r:embed="rId2" cstate="print">
            <a:extLst>
              <a:ext uri="{28A0092B-C50C-407E-A947-70E740481C1C}">
                <a14:useLocalDpi xmlns:a14="http://schemas.microsoft.com/office/drawing/2010/main" xmlns:p14="http://schemas.microsoft.com/office/powerpoint/2010/main" xmlns="" val="0"/>
              </a:ext>
            </a:extLst>
          </a:blip>
          <a:stretch>
            <a:fillRect/>
          </a:stretch>
        </p:blipFill>
        <p:spPr>
          <a:xfrm>
            <a:off x="2000885" y="1442720"/>
            <a:ext cx="6382385" cy="3143885"/>
          </a:xfrm>
          <a:prstGeom prst="roundRect">
            <a:avLst>
              <a:gd name="adj" fmla="val 10800"/>
            </a:avLst>
          </a:prstGeom>
          <a:solidFill>
            <a:srgbClr val="EDEDED"/>
          </a:solidFill>
          <a:effectLst>
            <a:reflection blurRad="6350" stA="50000" endPos="55000" dir="5400000" sy="-100000" algn="bl" rotWithShape="0"/>
            <a:softEdge rad="12700"/>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AGENDA</a:t>
            </a:r>
            <a:endParaRPr lang="ko-KR" altLang="en-US" sz="3200">
              <a:latin typeface="Algerian" charset="0"/>
            </a:endParaRPr>
          </a:p>
        </p:txBody>
      </p:sp>
      <p:sp>
        <p:nvSpPr>
          <p:cNvPr id="3" name="Content Placeholder 2"/>
          <p:cNvSpPr txBox="1">
            <a:spLocks noGrp="1"/>
          </p:cNvSpPr>
          <p:nvPr>
            <p:ph idx="1"/>
          </p:nvPr>
        </p:nvSpPr>
        <p:spPr>
          <a:xfrm>
            <a:off x="1435735" y="1447800"/>
            <a:ext cx="7498715" cy="5410835"/>
          </a:xfrm>
          <a:prstGeom prst="rect">
            <a:avLst/>
          </a:prstGeom>
        </p:spPr>
        <p:txBody>
          <a:bodyPr vert="horz" wrap="square" lIns="91440" tIns="45720" rIns="91440" bIns="45720" numCol="1" anchor="t">
            <a:normAutofit/>
          </a:bodyPr>
          <a:lstStyle/>
          <a:p>
            <a:pPr marL="365760" indent="-283210" latinLnBrk="0">
              <a:buSzPct val="80000"/>
              <a:buFont typeface="Wingdings"/>
              <a:buChar char="Ø"/>
            </a:pPr>
            <a:r>
              <a:rPr lang="en-IN" sz="2800"/>
              <a:t>Introduction</a:t>
            </a:r>
            <a:endParaRPr lang="ko-KR" altLang="en-US" sz="2800"/>
          </a:p>
          <a:p>
            <a:pPr marL="365760" indent="-283210" latinLnBrk="0">
              <a:buSzPct val="80000"/>
              <a:buFont typeface="Wingdings"/>
              <a:buChar char="Ø"/>
            </a:pPr>
            <a:r>
              <a:rPr lang="en-IN" sz="2800"/>
              <a:t>Problem Statement</a:t>
            </a:r>
            <a:endParaRPr lang="ko-KR" altLang="en-US" sz="2800"/>
          </a:p>
          <a:p>
            <a:pPr marL="365760" indent="-283210" latinLnBrk="0">
              <a:buSzPct val="80000"/>
              <a:buFont typeface="Wingdings"/>
              <a:buChar char="Ø"/>
            </a:pPr>
            <a:r>
              <a:rPr lang="en-IN" sz="2800"/>
              <a:t>Ideation &amp; Proposed Solution</a:t>
            </a:r>
            <a:endParaRPr lang="ko-KR" altLang="en-US" sz="2800"/>
          </a:p>
          <a:p>
            <a:pPr marL="365760" indent="-283210" latinLnBrk="0">
              <a:buSzPct val="80000"/>
              <a:buFont typeface="Wingdings"/>
              <a:buChar char="Ø"/>
            </a:pPr>
            <a:r>
              <a:rPr lang="en-IN" sz="2800"/>
              <a:t>Data Flow Diagram</a:t>
            </a:r>
            <a:endParaRPr lang="ko-KR" altLang="en-US" sz="2800"/>
          </a:p>
          <a:p>
            <a:pPr marL="365760" indent="-283210" latinLnBrk="0">
              <a:buSzPct val="80000"/>
              <a:buFont typeface="Wingdings"/>
              <a:buChar char="Ø"/>
            </a:pPr>
            <a:r>
              <a:rPr lang="en-IN" sz="2800"/>
              <a:t>Solution Architecture</a:t>
            </a:r>
            <a:endParaRPr lang="ko-KR" altLang="en-US" sz="2800"/>
          </a:p>
          <a:p>
            <a:pPr marL="365760" indent="-283210" latinLnBrk="0">
              <a:buSzPct val="80000"/>
              <a:buFont typeface="Wingdings"/>
              <a:buChar char="Ø"/>
            </a:pPr>
            <a:r>
              <a:rPr lang="en-IN" sz="2800"/>
              <a:t>Functional Requirement</a:t>
            </a:r>
            <a:endParaRPr lang="ko-KR" altLang="en-US" sz="2800"/>
          </a:p>
          <a:p>
            <a:pPr marL="365760" indent="-283210" latinLnBrk="0">
              <a:buSzPct val="80000"/>
              <a:buFont typeface="Wingdings"/>
              <a:buChar char="Ø"/>
            </a:pPr>
            <a:r>
              <a:rPr lang="en-IN" sz="2800"/>
              <a:t>Advantages</a:t>
            </a:r>
            <a:endParaRPr lang="ko-KR" altLang="en-US" sz="2800"/>
          </a:p>
          <a:p>
            <a:pPr marL="365760" indent="-283210" latinLnBrk="0">
              <a:buSzPct val="80000"/>
              <a:buFont typeface="Wingdings"/>
              <a:buChar char="Ø"/>
            </a:pPr>
            <a:r>
              <a:rPr lang="en-IN" sz="2800"/>
              <a:t>Disadvantages</a:t>
            </a:r>
            <a:endParaRPr lang="ko-KR" altLang="en-US" sz="2800"/>
          </a:p>
          <a:p>
            <a:pPr marL="365760" indent="-283210" latinLnBrk="0">
              <a:buSzPct val="80000"/>
              <a:buFont typeface="Wingdings"/>
              <a:buChar char="Ø"/>
            </a:pPr>
            <a:r>
              <a:rPr lang="en-IN" sz="2800"/>
              <a:t>Demo Video</a:t>
            </a:r>
            <a:endParaRPr lang="ko-KR" altLang="en-US" sz="2800"/>
          </a:p>
          <a:p>
            <a:pPr marL="365760" indent="-283210" latinLnBrk="0">
              <a:buSzPct val="80000"/>
              <a:buFont typeface="Wingdings"/>
              <a:buChar char="Ø"/>
            </a:pPr>
            <a:r>
              <a:rPr lang="en-IN" sz="2800"/>
              <a:t>Future Scope</a:t>
            </a:r>
            <a:endParaRPr lang="ko-KR" altLang="en-US" sz="2800"/>
          </a:p>
          <a:p>
            <a:pPr marL="365760" indent="-283210" latinLnBrk="0">
              <a:buSzPct val="80000"/>
              <a:buFont typeface="Wingdings"/>
              <a:buChar char="Ø"/>
            </a:pPr>
            <a:endParaRPr lang="ko-KR"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22618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INTRODUCTION</a:t>
            </a:r>
            <a:r>
              <a:rPr lang="en-IN" sz="3200">
                <a:latin typeface="Algerian" charset="0"/>
              </a:rPr>
              <a:t>                   </a:t>
            </a:r>
            <a:endParaRPr lang="ko-KR" altLang="en-US" sz="3200">
              <a:latin typeface="Algerian" charset="0"/>
            </a:endParaRPr>
          </a:p>
        </p:txBody>
      </p:sp>
      <p:sp>
        <p:nvSpPr>
          <p:cNvPr id="3" name="Content Placeholder 2"/>
          <p:cNvSpPr txBox="1">
            <a:spLocks noGrp="1"/>
          </p:cNvSpPr>
          <p:nvPr>
            <p:ph idx="1"/>
          </p:nvPr>
        </p:nvSpPr>
        <p:spPr>
          <a:xfrm>
            <a:off x="1039495" y="1717040"/>
            <a:ext cx="8002270" cy="5114290"/>
          </a:xfrm>
          <a:prstGeom prst="rect">
            <a:avLst/>
          </a:prstGeom>
        </p:spPr>
        <p:txBody>
          <a:bodyPr vert="horz" wrap="square" lIns="91440" tIns="45720" rIns="91440" bIns="45720" numCol="1" anchor="t">
            <a:normAutofit fontScale="92500" lnSpcReduction="20000"/>
          </a:bodyPr>
          <a:lstStyle/>
          <a:p>
            <a:pPr marL="365760" indent="-283210" algn="l" latinLnBrk="0">
              <a:buFontTx/>
              <a:buNone/>
            </a:pPr>
            <a:r>
              <a:rPr lang="en-US" sz="2800"/>
              <a:t> </a:t>
            </a:r>
            <a:r>
              <a:rPr lang="en-US" sz="2600">
                <a:latin typeface="Calibri" charset="0"/>
                <a:ea typeface="Calibri" charset="0"/>
                <a:cs typeface="+mn-cs"/>
              </a:rPr>
              <a:t>The project is based on the concept of Automation used in waste management system under the domain of Cleanliness and Hygiene. Dumping garbage onto the streets and in public areas is a common synopsis found in all developing countries and this mainly end up affecting the environment and creating several unhygienic conditions. is a combination of hardware and software technologies i.e. connecting Wi-Fi system to the normal dustbin in order to provide free internet facilities to the user for a particular period of time. The technology awards the user for keeping the surrounding clean and thus work hand in hand for the proper waste management in a locality. Smart netbin uses multiple technologies firstly the technology for measuring the amount of trash dumped secondly the movement of the waste and lastly sending necessary signals and connecting the user tothe Wi- Fi system. </a:t>
            </a:r>
            <a:endParaRPr lang="ko-KR" altLang="en-US" sz="2600">
              <a:latin typeface="Calibri" charset="0"/>
              <a:ea typeface="Calibri" charset="0"/>
              <a:cs typeface="+mn-cs"/>
            </a:endParaRPr>
          </a:p>
          <a:p>
            <a:pPr marL="365760" indent="-283210" algn="l" latinLnBrk="0">
              <a:buFontTx/>
              <a:buNone/>
            </a:pPr>
            <a:endParaRPr lang="ko-KR" altLang="en-US" sz="2400"/>
          </a:p>
        </p:txBody>
      </p:sp>
      <p:pic>
        <p:nvPicPr>
          <p:cNvPr id="6" name="Picture 83"/>
          <p:cNvPicPr>
            <a:picLocks noChangeAspect="1"/>
          </p:cNvPicPr>
          <p:nvPr/>
        </p:nvPicPr>
        <p:blipFill rotWithShape="1">
          <a:blip r:embed="rId2" cstate="print">
            <a:extLst>
              <a:ext uri="{28A0092B-C50C-407E-A947-70E740481C1C}">
                <a14:useLocalDpi xmlns:a14="http://schemas.microsoft.com/office/drawing/2010/main" xmlns:p14="http://schemas.microsoft.com/office/powerpoint/2010/main" xmlns="" val="0"/>
              </a:ext>
            </a:extLst>
          </a:blip>
          <a:stretch>
            <a:fillRect/>
          </a:stretch>
        </p:blipFill>
        <p:spPr>
          <a:xfrm>
            <a:off x="5029200" y="323850"/>
            <a:ext cx="3810635" cy="139128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PROBLEM</a:t>
            </a:r>
            <a:r>
              <a:rPr lang="en-IN" sz="3200">
                <a:latin typeface="Algerian" charset="0"/>
              </a:rPr>
              <a:t> STATEMENT</a:t>
            </a:r>
            <a:endParaRPr lang="ko-KR" altLang="en-US" sz="3200">
              <a:latin typeface="Algerian" charset="0"/>
            </a:endParaRPr>
          </a:p>
        </p:txBody>
      </p:sp>
      <p:sp>
        <p:nvSpPr>
          <p:cNvPr id="3" name="Content Placeholder 2"/>
          <p:cNvSpPr txBox="1">
            <a:spLocks noGrp="1"/>
          </p:cNvSpPr>
          <p:nvPr>
            <p:ph idx="1"/>
          </p:nvPr>
        </p:nvSpPr>
        <p:spPr>
          <a:xfrm>
            <a:off x="1435735" y="1447800"/>
            <a:ext cx="7498715" cy="4801235"/>
          </a:xfrm>
          <a:prstGeom prst="rect">
            <a:avLst/>
          </a:prstGeom>
        </p:spPr>
        <p:txBody>
          <a:bodyPr vert="horz" wrap="square" lIns="91440" tIns="45720" rIns="91440" bIns="45720" numCol="1" anchor="t">
            <a:normAutofit/>
          </a:bodyPr>
          <a:lstStyle/>
          <a:p>
            <a:pPr marL="365760" indent="-283210" algn="just" latinLnBrk="0">
              <a:buSzPct val="80000"/>
              <a:buFont typeface="Calibri"/>
              <a:buChar char=""/>
            </a:pPr>
            <a:r>
              <a:rPr lang="en-IN" sz="2400">
                <a:latin typeface="Calibri" charset="0"/>
                <a:ea typeface="Vrinda" charset="0"/>
                <a:cs typeface="+mn-cs"/>
              </a:rPr>
              <a:t>Waste Generation Solid waste generation rates estimate the amount of waste created by residences or businesses over a certain amount of time (day, year, etc.). Waste generation includes all materials discarded, whether or not they are later recycled or disposed in a landfill.</a:t>
            </a:r>
            <a:endParaRPr lang="ko-KR" altLang="en-US" sz="2400"/>
          </a:p>
          <a:p>
            <a:pPr marL="365760" indent="-283210" algn="just" latinLnBrk="0">
              <a:buSzPct val="80000"/>
              <a:buFont typeface="Calibri"/>
              <a:buChar char=""/>
            </a:pPr>
            <a:endParaRPr lang="ko-KR" altLang="en-US" sz="2400"/>
          </a:p>
        </p:txBody>
      </p:sp>
      <p:pic>
        <p:nvPicPr>
          <p:cNvPr id="5" name="Picture 84" descr="C:/Users/bless/AppData/Roaming/PolarisOffice/ETemp/8296_20932088/fImage62982045608467.emf"/>
          <p:cNvPicPr>
            <a:picLocks noChangeAspect="1"/>
          </p:cNvPicPr>
          <p:nvPr/>
        </p:nvPicPr>
        <p:blipFill rotWithShape="1">
          <a:blip r:embed="rId2" cstate="hqprint">
            <a:extLst>
              <a:ext uri="{28A0092B-C50C-407E-A947-70E740481C1C}">
                <a14:useLocalDpi xmlns:a14="http://schemas.microsoft.com/office/drawing/2010/main" xmlns:p14="http://schemas.microsoft.com/office/powerpoint/2010/main" xmlns=""/>
              </a:ext>
            </a:extLst>
          </a:blip>
          <a:srcRect l="11875" t="43330" r="7291" b="26284"/>
          <a:stretch>
            <a:fillRect/>
          </a:stretch>
        </p:blipFill>
        <p:spPr>
          <a:xfrm>
            <a:off x="1446530" y="3848100"/>
            <a:ext cx="7392670" cy="158242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PROPOSED</a:t>
            </a:r>
            <a:r>
              <a:rPr lang="en-IN" sz="3200">
                <a:latin typeface="Algerian" charset="0"/>
              </a:rPr>
              <a:t> SOLUTION</a:t>
            </a:r>
            <a:endParaRPr lang="ko-KR" altLang="en-US" sz="3200">
              <a:latin typeface="Algerian" charset="0"/>
            </a:endParaRPr>
          </a:p>
        </p:txBody>
      </p:sp>
      <p:sp>
        <p:nvSpPr>
          <p:cNvPr id="3" name="Content Placeholder 2"/>
          <p:cNvSpPr txBox="1">
            <a:spLocks noGrp="1"/>
          </p:cNvSpPr>
          <p:nvPr>
            <p:ph idx="1"/>
          </p:nvPr>
        </p:nvSpPr>
        <p:spPr>
          <a:xfrm>
            <a:off x="1435735" y="1447800"/>
            <a:ext cx="7499350" cy="5411470"/>
          </a:xfrm>
          <a:prstGeom prst="rect">
            <a:avLst/>
          </a:prstGeom>
        </p:spPr>
        <p:txBody>
          <a:bodyPr vert="horz" wrap="square" lIns="91440" tIns="45720" rIns="91440" bIns="45720" numCol="1" anchor="t">
            <a:normAutofit lnSpcReduction="10000"/>
          </a:bodyPr>
          <a:lstStyle/>
          <a:p>
            <a:pPr marL="336550" indent="-254000" algn="l" defTabSz="914400" rtl="0" eaLnBrk="1" latinLnBrk="0" hangingPunct="1">
              <a:lnSpc>
                <a:spcPct val="100000"/>
              </a:lnSpc>
              <a:spcBef>
                <a:spcPts val="600"/>
              </a:spcBef>
              <a:buFont typeface="Calibri"/>
              <a:buChar char=""/>
            </a:pPr>
            <a:r>
              <a:rPr sz="2500">
                <a:latin typeface="Calibri" charset="0"/>
                <a:ea typeface="Calibri" charset="0"/>
              </a:rPr>
              <a:t>To maintain waste in the metropolitan cities and to maintain the clean environment which is polluted by the wastes and to dispose wastes. </a:t>
            </a:r>
            <a:endParaRPr lang="ko-KR" altLang="en-US" sz="2500">
              <a:latin typeface="Calibri" charset="0"/>
              <a:ea typeface="Calibri" charset="0"/>
            </a:endParaRPr>
          </a:p>
          <a:p>
            <a:pPr marL="365760" indent="-283210" algn="l" defTabSz="914400" rtl="0" eaLnBrk="1" latinLnBrk="0" hangingPunct="1">
              <a:lnSpc>
                <a:spcPct val="100000"/>
              </a:lnSpc>
              <a:spcBef>
                <a:spcPts val="600"/>
              </a:spcBef>
              <a:buFontTx/>
              <a:buNone/>
            </a:pPr>
            <a:r>
              <a:rPr sz="2500">
                <a:latin typeface="Calibri" charset="0"/>
                <a:ea typeface="Calibri" charset="0"/>
              </a:rPr>
              <a:t>-Software can be implemented, </a:t>
            </a:r>
            <a:endParaRPr lang="ko-KR" altLang="en-US" sz="2500">
              <a:latin typeface="Calibri" charset="0"/>
              <a:ea typeface="Calibri" charset="0"/>
            </a:endParaRPr>
          </a:p>
          <a:p>
            <a:pPr marL="365760" indent="-283210" algn="l" defTabSz="914400" rtl="0" eaLnBrk="1" latinLnBrk="0" hangingPunct="1">
              <a:lnSpc>
                <a:spcPct val="100000"/>
              </a:lnSpc>
              <a:spcBef>
                <a:spcPts val="600"/>
              </a:spcBef>
              <a:buFontTx/>
              <a:buNone/>
            </a:pPr>
            <a:r>
              <a:rPr sz="2500">
                <a:latin typeface="Calibri" charset="0"/>
                <a:ea typeface="Calibri" charset="0"/>
              </a:rPr>
              <a:t>-Fine can be implemented,</a:t>
            </a:r>
            <a:endParaRPr lang="ko-KR" altLang="en-US" sz="2500">
              <a:latin typeface="Calibri" charset="0"/>
              <a:ea typeface="Calibri" charset="0"/>
            </a:endParaRPr>
          </a:p>
          <a:p>
            <a:pPr marL="365760" indent="-283210" algn="l" defTabSz="914400" rtl="0" eaLnBrk="1" latinLnBrk="0" hangingPunct="1">
              <a:lnSpc>
                <a:spcPct val="100000"/>
              </a:lnSpc>
              <a:spcBef>
                <a:spcPts val="600"/>
              </a:spcBef>
              <a:buFontTx/>
              <a:buNone/>
            </a:pPr>
            <a:r>
              <a:rPr sz="2500">
                <a:latin typeface="Calibri" charset="0"/>
                <a:ea typeface="Calibri" charset="0"/>
              </a:rPr>
              <a:t>-Create awareness. </a:t>
            </a:r>
            <a:endParaRPr lang="ko-KR" altLang="en-US" sz="2500">
              <a:latin typeface="Calibri" charset="0"/>
              <a:ea typeface="Calibri" charset="0"/>
            </a:endParaRPr>
          </a:p>
          <a:p>
            <a:pPr marL="336550" indent="-254000" algn="l" defTabSz="914400" rtl="0" eaLnBrk="1" latinLnBrk="0" hangingPunct="1">
              <a:lnSpc>
                <a:spcPct val="100000"/>
              </a:lnSpc>
              <a:spcBef>
                <a:spcPts val="600"/>
              </a:spcBef>
              <a:buFont typeface="Calibri"/>
              <a:buChar char=""/>
            </a:pPr>
            <a:r>
              <a:rPr sz="2500">
                <a:latin typeface="Calibri" charset="0"/>
                <a:ea typeface="Calibri" charset="0"/>
              </a:rPr>
              <a:t>This system provides awareness among the people and safeguard the environment with the help of people.</a:t>
            </a:r>
            <a:endParaRPr lang="ko-KR" altLang="en-US" sz="2500">
              <a:latin typeface="Calibri" charset="0"/>
              <a:ea typeface="Calibri" charset="0"/>
            </a:endParaRPr>
          </a:p>
          <a:p>
            <a:pPr marL="336550" indent="-254000" algn="l" defTabSz="914400" rtl="0" eaLnBrk="1" latinLnBrk="0" hangingPunct="1">
              <a:lnSpc>
                <a:spcPct val="100000"/>
              </a:lnSpc>
              <a:spcBef>
                <a:spcPts val="600"/>
              </a:spcBef>
              <a:buFont typeface="Calibri"/>
              <a:buChar char=""/>
            </a:pPr>
            <a:r>
              <a:rPr sz="2500">
                <a:latin typeface="Calibri" charset="0"/>
                <a:ea typeface="Calibri" charset="0"/>
              </a:rPr>
              <a:t>Clean cities Healthy environment Peaceful life. To help government to maintain clean environment. </a:t>
            </a:r>
            <a:endParaRPr lang="ko-KR" altLang="en-US" sz="2500">
              <a:latin typeface="Calibri" charset="0"/>
              <a:ea typeface="Calibri" charset="0"/>
            </a:endParaRPr>
          </a:p>
          <a:p>
            <a:pPr marL="365760" indent="-283210" algn="l" defTabSz="914400" rtl="0" eaLnBrk="1" latinLnBrk="0" hangingPunct="1">
              <a:lnSpc>
                <a:spcPct val="100000"/>
              </a:lnSpc>
              <a:spcBef>
                <a:spcPts val="600"/>
              </a:spcBef>
              <a:buFontTx/>
              <a:buNone/>
            </a:pPr>
            <a:r>
              <a:rPr sz="2500">
                <a:latin typeface="Calibri" charset="0"/>
                <a:ea typeface="Calibri" charset="0"/>
              </a:rPr>
              <a:t>-Offering software as a service model to government, </a:t>
            </a:r>
            <a:endParaRPr lang="ko-KR" altLang="en-US" sz="2500">
              <a:latin typeface="Calibri" charset="0"/>
              <a:ea typeface="Calibri" charset="0"/>
            </a:endParaRPr>
          </a:p>
          <a:p>
            <a:pPr marL="365760" indent="-283210" algn="l" defTabSz="914400" rtl="0" eaLnBrk="1" latinLnBrk="0" hangingPunct="1">
              <a:lnSpc>
                <a:spcPct val="100000"/>
              </a:lnSpc>
              <a:spcBef>
                <a:spcPts val="600"/>
              </a:spcBef>
              <a:buFontTx/>
              <a:buNone/>
            </a:pPr>
            <a:r>
              <a:rPr sz="2500">
                <a:latin typeface="Calibri" charset="0"/>
                <a:ea typeface="Calibri" charset="0"/>
              </a:rPr>
              <a:t>-Making use of useful wastes and making it us money.</a:t>
            </a:r>
            <a:endParaRPr lang="ko-KR" altLang="en-US" sz="2500">
              <a:latin typeface="Calibri" charset="0"/>
              <a:ea typeface="Calibri"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PROPOSED</a:t>
            </a:r>
            <a:r>
              <a:rPr lang="en-IN" sz="3200">
                <a:latin typeface="Algerian" charset="0"/>
              </a:rPr>
              <a:t> SOLUTION</a:t>
            </a:r>
            <a:endParaRPr lang="ko-KR" altLang="en-US" sz="3200">
              <a:latin typeface="Algerian" charset="0"/>
            </a:endParaRPr>
          </a:p>
        </p:txBody>
      </p:sp>
      <p:pic>
        <p:nvPicPr>
          <p:cNvPr id="4" name="image4.jpeg" descr="C:/Users/bless/AppData/Roaming/PolarisOffice/ETemp/8296_20932088/fImage271704741.png"/>
          <p:cNvPicPr>
            <a:picLocks noGrp="1" noChangeAspect="1"/>
          </p:cNvPicPr>
          <p:nvPr>
            <p:ph idx="1"/>
          </p:nvPr>
        </p:nvPicPr>
        <p:blipFill rotWithShape="1">
          <a:blip r:embed="rId2" cstate="print">
            <a:extLst>
              <a:ext uri="{28A0092B-C50C-407E-A947-70E740481C1C}">
                <a14:useLocalDpi xmlns:a14="http://schemas.microsoft.com/office/drawing/2010/main" xmlns:p14="http://schemas.microsoft.com/office/powerpoint/2010/main" xmlns="" val="0"/>
              </a:ext>
            </a:extLst>
          </a:blip>
          <a:srcRect/>
          <a:stretch>
            <a:fillRect/>
          </a:stretch>
        </p:blipFill>
        <p:spPr>
          <a:xfrm>
            <a:off x="2152015" y="1947545"/>
            <a:ext cx="6094730" cy="365950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DATA</a:t>
            </a:r>
            <a:r>
              <a:rPr lang="en-IN" sz="3200">
                <a:latin typeface="Algerian" charset="0"/>
              </a:rPr>
              <a:t> FLOW DIAGRAM</a:t>
            </a:r>
            <a:endParaRPr lang="ko-KR" altLang="en-US" sz="3200">
              <a:latin typeface="Algerian" charset="0"/>
            </a:endParaRPr>
          </a:p>
        </p:txBody>
      </p:sp>
      <p:sp>
        <p:nvSpPr>
          <p:cNvPr id="3" name="Content Placeholder 2"/>
          <p:cNvSpPr txBox="1">
            <a:spLocks noGrp="1"/>
          </p:cNvSpPr>
          <p:nvPr>
            <p:ph idx="1"/>
          </p:nvPr>
        </p:nvSpPr>
        <p:spPr>
          <a:xfrm>
            <a:off x="1435735" y="1447800"/>
            <a:ext cx="7498715" cy="4801235"/>
          </a:xfrm>
          <a:prstGeom prst="rect">
            <a:avLst/>
          </a:prstGeom>
        </p:spPr>
        <p:txBody>
          <a:bodyPr vert="horz" wrap="square" lIns="91440" tIns="45720" rIns="91440" bIns="45720" numCol="1" anchor="t">
            <a:normAutofit/>
          </a:bodyPr>
          <a:lstStyle/>
          <a:p>
            <a:pPr marL="365760" indent="-283210" latinLnBrk="0">
              <a:buSzPct val="80000"/>
              <a:buFont typeface="Calibri"/>
              <a:buChar char=""/>
            </a:pPr>
            <a:r>
              <a:rPr lang="en-US" sz="2000"/>
              <a:t>A data ﬂow diagram (DFD) is a graphical or visual representation </a:t>
            </a:r>
            <a:r>
              <a:rPr lang="en-US" sz="2000">
                <a:latin typeface="Calibri" charset="0"/>
                <a:ea typeface="Calibri" charset="0"/>
                <a:cs typeface="+mn-cs"/>
              </a:rPr>
              <a:t>using</a:t>
            </a:r>
            <a:r>
              <a:rPr lang="en-US" sz="2000"/>
              <a:t> a standardized set of symbols and notations to describe a </a:t>
            </a:r>
            <a:r>
              <a:rPr lang="en-US" sz="2000">
                <a:latin typeface="Calibri" charset="0"/>
                <a:ea typeface="Calibri" charset="0"/>
                <a:cs typeface="+mn-cs"/>
              </a:rPr>
              <a:t>business's</a:t>
            </a:r>
            <a:r>
              <a:rPr lang="en-US" sz="2000"/>
              <a:t> operations through data movement</a:t>
            </a:r>
            <a:endParaRPr lang="ko-KR" altLang="en-US" sz="2000"/>
          </a:p>
          <a:p>
            <a:pPr marL="365760" indent="-283210" latinLnBrk="0">
              <a:buSzPct val="80000"/>
              <a:buFont typeface="Calibri"/>
              <a:buChar char=""/>
            </a:pPr>
            <a:endParaRPr lang="ko-KR" altLang="en-US" sz="2400"/>
          </a:p>
        </p:txBody>
      </p:sp>
      <p:pic>
        <p:nvPicPr>
          <p:cNvPr id="4" name="Picture 70" descr="C:/Users/bless/AppData/Roaming/PolarisOffice/ETemp/8296_20932088/fImage21600518467.png"/>
          <p:cNvPicPr>
            <a:picLocks/>
          </p:cNvPicPr>
          <p:nvPr/>
        </p:nvPicPr>
        <p:blipFill rotWithShape="1">
          <a:blip r:embed="rId2" cstate="print">
            <a:extLst>
              <a:ext uri="{28A0092B-C50C-407E-A947-70E740481C1C}">
                <a14:useLocalDpi xmlns:a14="http://schemas.microsoft.com/office/drawing/2010/main" xmlns:p14="http://schemas.microsoft.com/office/powerpoint/2010/main" xmlns="" val="0"/>
              </a:ext>
            </a:extLst>
          </a:blip>
          <a:srcRect/>
          <a:stretch>
            <a:fillRect/>
          </a:stretch>
        </p:blipFill>
        <p:spPr>
          <a:xfrm>
            <a:off x="2592070" y="3051810"/>
            <a:ext cx="5209540" cy="296481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SOLUTION</a:t>
            </a:r>
            <a:r>
              <a:rPr lang="en-IN" sz="3200">
                <a:latin typeface="Algerian" charset="0"/>
              </a:rPr>
              <a:t> ARCHITECTURE</a:t>
            </a:r>
            <a:endParaRPr lang="ko-KR" altLang="en-US" sz="3200">
              <a:latin typeface="Algerian" charset="0"/>
            </a:endParaRPr>
          </a:p>
        </p:txBody>
      </p:sp>
      <p:sp>
        <p:nvSpPr>
          <p:cNvPr id="3" name="Content Placeholder 2"/>
          <p:cNvSpPr txBox="1">
            <a:spLocks noGrp="1"/>
          </p:cNvSpPr>
          <p:nvPr>
            <p:ph idx="1"/>
          </p:nvPr>
        </p:nvSpPr>
        <p:spPr>
          <a:xfrm>
            <a:off x="1435735" y="1447800"/>
            <a:ext cx="7498715" cy="4801235"/>
          </a:xfrm>
          <a:prstGeom prst="rect">
            <a:avLst/>
          </a:prstGeom>
        </p:spPr>
        <p:txBody>
          <a:bodyPr vert="horz" wrap="square" lIns="91440" tIns="45720" rIns="91440" bIns="45720" numCol="1" anchor="t">
            <a:normAutofit/>
          </a:bodyPr>
          <a:lstStyle/>
          <a:p>
            <a:pPr marL="365760" indent="-283210" latinLnBrk="0">
              <a:buSzPct val="80000"/>
              <a:buFont typeface="Calibri"/>
              <a:buChar char=""/>
            </a:pPr>
            <a:r>
              <a:rPr lang="en-US" sz="2400"/>
              <a:t>A solutions architect creates the overall technical vision </a:t>
            </a:r>
            <a:r>
              <a:rPr lang="en-US" sz="2400">
                <a:latin typeface="Calibri" charset="0"/>
                <a:ea typeface="Calibri" charset="0"/>
                <a:cs typeface="+mn-cs"/>
              </a:rPr>
              <a:t>for</a:t>
            </a:r>
            <a:r>
              <a:rPr lang="en-US" sz="2400"/>
              <a:t> a speciﬁc solution to a business problem</a:t>
            </a:r>
            <a:endParaRPr lang="ko-KR" altLang="en-US" sz="2400"/>
          </a:p>
          <a:p>
            <a:pPr marL="365760" indent="-283210" latinLnBrk="0">
              <a:buSzPct val="80000"/>
              <a:buFont typeface="Calibri"/>
              <a:buChar char=""/>
            </a:pPr>
            <a:endParaRPr lang="ko-KR" altLang="en-US" sz="2400"/>
          </a:p>
          <a:p>
            <a:pPr marL="365760" indent="-283210" latinLnBrk="0">
              <a:buSzPct val="80000"/>
              <a:buFont typeface="Calibri"/>
              <a:buChar char=""/>
            </a:pPr>
            <a:endParaRPr lang="ko-KR" altLang="en-US" sz="2400"/>
          </a:p>
        </p:txBody>
      </p:sp>
      <p:pic>
        <p:nvPicPr>
          <p:cNvPr id="4" name="Picture 71" descr="C:/Users/bless/AppData/Roaming/PolarisOffice/ETemp/8296_20932088/fImage81695556334.png"/>
          <p:cNvPicPr>
            <a:picLocks/>
          </p:cNvPicPr>
          <p:nvPr/>
        </p:nvPicPr>
        <p:blipFill rotWithShape="1">
          <a:blip r:embed="rId2" cstate="print">
            <a:extLst>
              <a:ext uri="{28A0092B-C50C-407E-A947-70E740481C1C}">
                <a14:useLocalDpi xmlns:a14="http://schemas.microsoft.com/office/drawing/2010/main" xmlns:p14="http://schemas.microsoft.com/office/powerpoint/2010/main" xmlns="" val="0"/>
              </a:ext>
            </a:extLst>
          </a:blip>
          <a:srcRect/>
          <a:stretch>
            <a:fillRect/>
          </a:stretch>
        </p:blipFill>
        <p:spPr>
          <a:xfrm>
            <a:off x="2665095" y="2695575"/>
            <a:ext cx="5051425" cy="374967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35735" y="274955"/>
            <a:ext cx="7498715" cy="1143635"/>
          </a:xfrm>
          <a:prstGeom prst="rect">
            <a:avLst/>
          </a:prstGeom>
        </p:spPr>
        <p:txBody>
          <a:bodyPr vert="horz" wrap="square" lIns="91440" tIns="45720" rIns="91440" bIns="45720" numCol="1" anchor="ctr">
            <a:normAutofit/>
          </a:bodyPr>
          <a:lstStyle/>
          <a:p>
            <a:pPr marL="0" indent="0" latinLnBrk="0">
              <a:buFontTx/>
              <a:buNone/>
            </a:pPr>
            <a:r>
              <a:rPr lang="en-IN" sz="3200">
                <a:solidFill>
                  <a:schemeClr val="tx2">
                    <a:satMod val="130000"/>
                  </a:schemeClr>
                </a:solidFill>
                <a:effectLst>
                  <a:outerShdw blurRad="50000" dist="30000" dir="5400000" algn="tl" rotWithShape="0">
                    <a:srgbClr val="000000">
                      <a:alpha val="29803"/>
                    </a:srgbClr>
                  </a:outerShdw>
                </a:effectLst>
                <a:latin typeface="Algerian" charset="0"/>
                <a:ea typeface="Vrinda" charset="0"/>
                <a:cs typeface="+mj-cs"/>
              </a:rPr>
              <a:t>FUNCTIONAL</a:t>
            </a:r>
            <a:r>
              <a:rPr lang="en-IN" sz="3200">
                <a:latin typeface="Algerian" charset="0"/>
              </a:rPr>
              <a:t> REQUIREMENT</a:t>
            </a:r>
            <a:endParaRPr lang="ko-KR" altLang="en-US" sz="3200">
              <a:latin typeface="Algerian" charset="0"/>
            </a:endParaRPr>
          </a:p>
        </p:txBody>
      </p:sp>
      <p:sp>
        <p:nvSpPr>
          <p:cNvPr id="3" name="Content Placeholder 2"/>
          <p:cNvSpPr txBox="1">
            <a:spLocks noGrp="1"/>
          </p:cNvSpPr>
          <p:nvPr>
            <p:ph idx="1"/>
          </p:nvPr>
        </p:nvSpPr>
        <p:spPr>
          <a:xfrm>
            <a:off x="1435735" y="1447800"/>
            <a:ext cx="7498715" cy="4801235"/>
          </a:xfrm>
          <a:prstGeom prst="rect">
            <a:avLst/>
          </a:prstGeom>
        </p:spPr>
        <p:txBody>
          <a:bodyPr vert="horz" wrap="square" lIns="91440" tIns="45720" rIns="91440" bIns="45720" numCol="1" anchor="t">
            <a:normAutofit/>
          </a:bodyPr>
          <a:lstStyle/>
          <a:p>
            <a:pPr marL="365760" indent="-283210" algn="just" latinLnBrk="0">
              <a:buSzPct val="80000"/>
              <a:buFont typeface="Calibri"/>
              <a:buChar char=""/>
            </a:pPr>
            <a:r>
              <a:rPr lang="en-US" sz="2400"/>
              <a:t>Functional requirements are product features or </a:t>
            </a:r>
            <a:r>
              <a:rPr lang="en-US" sz="2400">
                <a:latin typeface="Calibri" charset="0"/>
                <a:ea typeface="Calibri" charset="0"/>
                <a:cs typeface="+mn-cs"/>
              </a:rPr>
              <a:t>functions</a:t>
            </a:r>
            <a:r>
              <a:rPr lang="en-US" sz="2400"/>
              <a:t> that developers must implement to enable </a:t>
            </a:r>
            <a:r>
              <a:rPr lang="en-US" sz="2400">
                <a:latin typeface="Calibri" charset="0"/>
                <a:ea typeface="Calibri" charset="0"/>
                <a:cs typeface="+mn-cs"/>
              </a:rPr>
              <a:t>users</a:t>
            </a:r>
            <a:r>
              <a:rPr lang="en-US" sz="2400"/>
              <a:t> to accomplish their tasks</a:t>
            </a:r>
            <a:endParaRPr lang="ko-KR" altLang="en-US" sz="2400"/>
          </a:p>
          <a:p>
            <a:pPr marL="365760" indent="-283210" algn="just" latinLnBrk="0">
              <a:buSzPct val="80000"/>
              <a:buFont typeface="Calibri"/>
              <a:buChar char=""/>
            </a:pPr>
            <a:endParaRPr lang="ko-KR" altLang="en-US" sz="2400"/>
          </a:p>
        </p:txBody>
      </p:sp>
      <p:pic>
        <p:nvPicPr>
          <p:cNvPr id="4" name="Picture 72" descr="C:/Users/bless/AppData/Roaming/PolarisOffice/ETemp/8296_20932088/fImage48771596500.png"/>
          <p:cNvPicPr>
            <a:picLocks/>
          </p:cNvPicPr>
          <p:nvPr/>
        </p:nvPicPr>
        <p:blipFill rotWithShape="1">
          <a:blip r:embed="rId2" cstate="print">
            <a:extLst>
              <a:ext uri="{28A0092B-C50C-407E-A947-70E740481C1C}">
                <a14:useLocalDpi xmlns:a14="http://schemas.microsoft.com/office/drawing/2010/main" xmlns:p14="http://schemas.microsoft.com/office/powerpoint/2010/main" xmlns="" val="0"/>
              </a:ext>
            </a:extLst>
          </a:blip>
          <a:srcRect/>
          <a:stretch>
            <a:fillRect/>
          </a:stretch>
        </p:blipFill>
        <p:spPr>
          <a:xfrm>
            <a:off x="2286000" y="3314700"/>
            <a:ext cx="5786755" cy="230568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Pages>15</Pages>
  <Words>783</Words>
  <Characters>0</Characters>
  <Application>Polaris Office Slide</Application>
  <DocSecurity>0</DocSecurity>
  <PresentationFormat>On-screen Show (4:3)</PresentationFormat>
  <Lines>0</Lines>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         JP COLLEGE OF ENGINEERING       College Road,Ayikudi,Tenkasi-627852                Affiliated to Anna University and Approved by AICTE </vt:lpstr>
      <vt:lpstr>AGENDA</vt:lpstr>
      <vt:lpstr>INTRODUCTION                   </vt:lpstr>
      <vt:lpstr>PROBLEM STATEMENT</vt:lpstr>
      <vt:lpstr>PROPOSED SOLUTION</vt:lpstr>
      <vt:lpstr>PROPOSED SOLUTION</vt:lpstr>
      <vt:lpstr>DATA FLOW DIAGRAM</vt:lpstr>
      <vt:lpstr>SOLUTION ARCHITECTURE</vt:lpstr>
      <vt:lpstr>FUNCTIONAL REQUIREMENT</vt:lpstr>
      <vt:lpstr>NON FUNCTIONAL REQUIREMENT</vt:lpstr>
      <vt:lpstr>ADVANTAGES</vt:lpstr>
      <vt:lpstr>DISADVANTAGES</vt:lpstr>
      <vt:lpstr>DEMO VIDEO</vt:lpstr>
      <vt:lpstr>FUTURE SCOPE</vt:lpstr>
      <vt:lpstr>Slide 15</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Blessin Danii</dc:creator>
  <cp:lastModifiedBy>ELCOT</cp:lastModifiedBy>
  <cp:revision>4</cp:revision>
  <dcterms:modified xsi:type="dcterms:W3CDTF">2022-11-27T14:04:45Z</dcterms:modified>
  <cp:version>9.104.146.48620</cp:version>
</cp:coreProperties>
</file>