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1" r:id="rId11"/>
    <p:sldId id="272" r:id="rId12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12AAD-5961-49A3-9F77-79ABACC455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07853-164C-44C1-89E5-9A7301CDF9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1F4841E-3A2A-4406-AEB3-1E33A27EDD53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A099070-1A6C-4E2C-9EB0-E3E5D7E6C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994" y="2057399"/>
            <a:ext cx="7774781" cy="4214813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698718"/>
            <a:ext cx="4900612" cy="500993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MULTIBANKING SYSTEM</a:t>
            </a:r>
          </a:p>
          <a:p>
            <a:pPr algn="l"/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lh3.googleusercontent.com/CEBOdUuAWrBAP5H04T_A_746YaSUXz3dOK6Udw7aQjOJC2Qmeq75CbiRhMYtMu9BvdBK-ttUl42TvA2WnusR-mtjnXcgVjLVzg5Dk5-kPQs736-SHgvMCHle2Jdc2UH5YnyA3T-ONKekqKs-5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15938"/>
            <a:ext cx="1300162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kbeOcuzIIrD0MOtmYBgmOowVxjolN_uIZxH3v-hx2eZBuH__BKtlMivkOlgGvJFi1CBrW-QLeCVtq2YWgrrnYORvAtKNfxOYJsnkQXzqtlGX8IzdGcsaw2nanzR6lTr5WMDpFcKKzEsEYRvZt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98719"/>
            <a:ext cx="1253036" cy="117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9423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selection of data can be extended.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speed of transaction avoids data redundancy high level of data security can be extended.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system is based upon 2-tier client server architecture.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  <a:p>
            <a:pPr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THE END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642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Multi-function card system has realized the multi-win  among banks , merchant stations , card owners and schools.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Integral part of a business transformation program addressing key banking issues.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Secured Transaction Algorithm(STA) this algorithm used to card used secure banking process and it’s all user Easley access system.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5170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ATM processing is for maintaining the transactions made by a customer through an ATM card starting from account creation to manipulation of all particulars.</a:t>
            </a:r>
          </a:p>
          <a:p>
            <a:pPr marL="64008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the ATM card we can easily transact the money from the ATM center.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module is used to withdraw the amount from the account by using ATM card.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 banking system for transaction are very difficult of a banking system.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banking system networks consist of several treasuries and several branches.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main features that are considered in the banking system include the monetary operation.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Time consuming.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redundancy.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Difficulty in getting required information.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identity authentication function includes accessing to campus , class attendance , borrowing books from the library , and so 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time password alert so this banking system used fully secured transaction algorithm(STA).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Bank counter services , transfer , settlement , buying books , visiting to hospital in the school, and so 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retrieval is fast and easy.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Reports are generated on a click.</a:t>
            </a:r>
          </a:p>
          <a:p>
            <a:pPr marL="64008" lv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accessed at any time at any place.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HARDWARE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67039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                 :  Intel i3</a:t>
            </a:r>
          </a:p>
          <a:p>
            <a:pPr marL="64008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Clock Speed             :  3.0 GHZ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 size                 :  4GB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 disk capacity   :  500 GB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9845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Operating System   : Windows </a:t>
            </a:r>
            <a:r>
              <a:rPr lang="en-US" sz="2400" dirty="0" err="1" smtClean="0"/>
              <a:t>xp</a:t>
            </a:r>
            <a:r>
              <a:rPr lang="en-US" sz="2400" dirty="0" smtClean="0"/>
              <a:t> professional,7</a:t>
            </a:r>
          </a:p>
          <a:p>
            <a:endParaRPr lang="en-US" sz="2400" dirty="0"/>
          </a:p>
          <a:p>
            <a:r>
              <a:rPr lang="en-US" sz="2400" dirty="0" smtClean="0"/>
              <a:t>Front End                  : .NET</a:t>
            </a:r>
          </a:p>
          <a:p>
            <a:endParaRPr lang="en-US" sz="2400" dirty="0"/>
          </a:p>
          <a:p>
            <a:r>
              <a:rPr lang="en-US" sz="2400" dirty="0" smtClean="0"/>
              <a:t>Back End                  : Microsoft SQL Server 2012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339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Verdana</vt:lpstr>
      <vt:lpstr>Wingdings 2</vt:lpstr>
      <vt:lpstr>Verve</vt:lpstr>
      <vt:lpstr> </vt:lpstr>
      <vt:lpstr>ABSTRACT</vt:lpstr>
      <vt:lpstr>INTRODUCTION</vt:lpstr>
      <vt:lpstr>EXISTING SYSTEM</vt:lpstr>
      <vt:lpstr>DISADVANTAGES</vt:lpstr>
      <vt:lpstr>PROPOSED SYSTEM</vt:lpstr>
      <vt:lpstr>ADVANTAGE</vt:lpstr>
      <vt:lpstr>HARDWARE REQUIREMENTS</vt:lpstr>
      <vt:lpstr>SOFTWARE REQUIREMENTS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BANKING SYSTEM</dc:title>
  <dc:creator>Lanovo</dc:creator>
  <cp:lastModifiedBy>Win10</cp:lastModifiedBy>
  <cp:revision>10</cp:revision>
  <dcterms:modified xsi:type="dcterms:W3CDTF">2022-06-20T15:45:58Z</dcterms:modified>
</cp:coreProperties>
</file>