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DF6120-F1F0-4C60-9FE9-39AC71A9C79D}" type="datetimeFigureOut">
              <a:rPr lang="en-US" smtClean="0"/>
              <a:pPr/>
              <a:t>11/19/2022</a:t>
            </a:fld>
            <a:endParaRPr lang="en-US" sz="1600"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6F12DD-E767-4DEC-8CB0-98DBC2097B7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6F12DD-E767-4DEC-8CB0-98DBC2097B7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6F12DD-E767-4DEC-8CB0-98DBC2097B7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F12DD-E767-4DEC-8CB0-98DBC2097B7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6F12DD-E767-4DEC-8CB0-98DBC2097B7C}"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6F12DD-E767-4DEC-8CB0-98DBC2097B7C}"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6F12DD-E767-4DEC-8CB0-98DBC2097B7C}"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F12DD-E767-4DEC-8CB0-98DBC2097B7C}"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6F12DD-E767-4DEC-8CB0-98DBC2097B7C}"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6F12DD-E767-4DEC-8CB0-98DBC2097B7C}"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E6E4A-C088-442A-B940-D55788ABDC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F12DD-E767-4DEC-8CB0-98DBC2097B7C}" type="datetimeFigureOut">
              <a:rPr lang="en-US" smtClean="0"/>
              <a:t>11/19/2022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E6E4A-C088-442A-B940-D55788ABDC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340768"/>
            <a:ext cx="7488832" cy="838200"/>
          </a:xfrm>
        </p:spPr>
        <p:txBody>
          <a:bodyPr>
            <a:normAutofit/>
          </a:bodyPr>
          <a:lstStyle/>
          <a:p>
            <a:r>
              <a:rPr lang="en-IN" dirty="0">
                <a:solidFill>
                  <a:schemeClr val="tx2">
                    <a:lumMod val="50000"/>
                  </a:schemeClr>
                </a:solidFill>
              </a:rPr>
              <a:t>IBM NALAYATHIRAN PROJECT</a:t>
            </a:r>
            <a:endParaRPr lang="en-US" dirty="0">
              <a:solidFill>
                <a:schemeClr val="tx2">
                  <a:lumMod val="50000"/>
                </a:schemeClr>
              </a:solidFill>
            </a:endParaRPr>
          </a:p>
        </p:txBody>
      </p:sp>
      <p:sp>
        <p:nvSpPr>
          <p:cNvPr id="3" name="Subtitle 2"/>
          <p:cNvSpPr>
            <a:spLocks noGrp="1"/>
          </p:cNvSpPr>
          <p:nvPr>
            <p:ph type="subTitle" idx="1"/>
          </p:nvPr>
        </p:nvSpPr>
        <p:spPr>
          <a:xfrm>
            <a:off x="539552" y="2852936"/>
            <a:ext cx="8172400" cy="1524000"/>
          </a:xfrm>
        </p:spPr>
        <p:txBody>
          <a:bodyPr>
            <a:normAutofit/>
          </a:bodyPr>
          <a:lstStyle/>
          <a:p>
            <a:r>
              <a:rPr lang="en-IN" sz="2000" b="1" dirty="0">
                <a:solidFill>
                  <a:schemeClr val="tx2"/>
                </a:solidFill>
                <a:latin typeface="Times New Roman" pitchFamily="18" charset="0"/>
                <a:cs typeface="Times New Roman" pitchFamily="18" charset="0"/>
              </a:rPr>
              <a:t>DOMAIN: </a:t>
            </a:r>
            <a:r>
              <a:rPr lang="en-IN" sz="2000" dirty="0">
                <a:solidFill>
                  <a:schemeClr val="tx2"/>
                </a:solidFill>
                <a:latin typeface="Times New Roman" pitchFamily="18" charset="0"/>
                <a:cs typeface="Times New Roman" pitchFamily="18" charset="0"/>
              </a:rPr>
              <a:t>ARTIFICIAL INTELLIGENCE</a:t>
            </a:r>
          </a:p>
          <a:p>
            <a:r>
              <a:rPr lang="en-IN" sz="2000" b="1" dirty="0">
                <a:solidFill>
                  <a:schemeClr val="tx2"/>
                </a:solidFill>
                <a:latin typeface="Times New Roman" pitchFamily="18" charset="0"/>
                <a:cs typeface="Times New Roman" pitchFamily="18" charset="0"/>
              </a:rPr>
              <a:t>PROJECT TITLE:</a:t>
            </a:r>
            <a:r>
              <a:rPr lang="en-IN" sz="2000" dirty="0">
                <a:solidFill>
                  <a:schemeClr val="tx2"/>
                </a:solidFill>
                <a:latin typeface="Times New Roman" pitchFamily="18" charset="0"/>
                <a:cs typeface="Times New Roman" pitchFamily="18" charset="0"/>
              </a:rPr>
              <a:t>AI BASED DISCOURSE FOR BANKING INDUSTRY</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6386" name="AutoShape 2" descr="IBM Logo Meaning, History and Evolution - IBM Logo PNG &amp; Brand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IBM Logo Meaning, History and Evolution - IBM Logo PNG &amp; Brand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IBM Logo Meaning, History and Evolution - IBM Logo PNG &amp; Brand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ib.png"/>
          <p:cNvPicPr>
            <a:picLocks noChangeAspect="1"/>
          </p:cNvPicPr>
          <p:nvPr/>
        </p:nvPicPr>
        <p:blipFill>
          <a:blip r:embed="rId2" cstate="print"/>
          <a:stretch>
            <a:fillRect/>
          </a:stretch>
        </p:blipFill>
        <p:spPr>
          <a:xfrm>
            <a:off x="1403648" y="5373216"/>
            <a:ext cx="1728192" cy="864096"/>
          </a:xfrm>
          <a:prstGeom prst="rect">
            <a:avLst/>
          </a:prstGeom>
        </p:spPr>
      </p:pic>
      <p:pic>
        <p:nvPicPr>
          <p:cNvPr id="8" name="Picture 7" descr="icrt.png"/>
          <p:cNvPicPr>
            <a:picLocks noChangeAspect="1"/>
          </p:cNvPicPr>
          <p:nvPr/>
        </p:nvPicPr>
        <p:blipFill>
          <a:blip r:embed="rId3" cstate="print"/>
          <a:stretch>
            <a:fillRect/>
          </a:stretch>
        </p:blipFill>
        <p:spPr>
          <a:xfrm>
            <a:off x="3635896" y="5229200"/>
            <a:ext cx="2016224" cy="864096"/>
          </a:xfrm>
          <a:prstGeom prst="rect">
            <a:avLst/>
          </a:prstGeom>
        </p:spPr>
      </p:pic>
      <p:pic>
        <p:nvPicPr>
          <p:cNvPr id="9" name="Picture 8" descr="nass.jpg"/>
          <p:cNvPicPr>
            <a:picLocks noChangeAspect="1"/>
          </p:cNvPicPr>
          <p:nvPr/>
        </p:nvPicPr>
        <p:blipFill>
          <a:blip r:embed="rId4" cstate="print"/>
          <a:stretch>
            <a:fillRect/>
          </a:stretch>
        </p:blipFill>
        <p:spPr>
          <a:xfrm>
            <a:off x="6444208" y="5373216"/>
            <a:ext cx="1800200" cy="9164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latin typeface="Times New Roman" pitchFamily="18" charset="0"/>
                <a:cs typeface="Times New Roman" pitchFamily="18" charset="0"/>
              </a:rPr>
              <a:t>TEAM DETAILS</a:t>
            </a:r>
            <a:endParaRPr lang="en-US" sz="2400" dirty="0">
              <a:latin typeface="Times New Roman" pitchFamily="18" charset="0"/>
              <a:cs typeface="Times New Roman" pitchFamily="18" charset="0"/>
            </a:endParaRPr>
          </a:p>
        </p:txBody>
      </p:sp>
      <p:pic>
        <p:nvPicPr>
          <p:cNvPr id="7" name="Content Placeholder 6" descr="JJ.png"/>
          <p:cNvPicPr>
            <a:picLocks noGrp="1" noChangeAspect="1"/>
          </p:cNvPicPr>
          <p:nvPr>
            <p:ph idx="1"/>
          </p:nvPr>
        </p:nvPicPr>
        <p:blipFill>
          <a:blip r:embed="rId2" cstate="print"/>
          <a:stretch>
            <a:fillRect/>
          </a:stretch>
        </p:blipFill>
        <p:spPr>
          <a:xfrm>
            <a:off x="5004048" y="620688"/>
            <a:ext cx="3401070" cy="5544616"/>
          </a:xfrm>
        </p:spPr>
      </p:pic>
      <p:sp>
        <p:nvSpPr>
          <p:cNvPr id="6" name="Text Placeholder 5"/>
          <p:cNvSpPr>
            <a:spLocks noGrp="1"/>
          </p:cNvSpPr>
          <p:nvPr>
            <p:ph type="body" sz="half" idx="2"/>
          </p:nvPr>
        </p:nvSpPr>
        <p:spPr>
          <a:xfrm>
            <a:off x="457200" y="1435100"/>
            <a:ext cx="3610744" cy="4691063"/>
          </a:xfrm>
        </p:spPr>
        <p:txBody>
          <a:bodyPr>
            <a:normAutofit/>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Team ID: </a:t>
            </a:r>
            <a:r>
              <a:rPr lang="en-IN" sz="2000" dirty="0">
                <a:latin typeface="Times New Roman" pitchFamily="18" charset="0"/>
                <a:cs typeface="Times New Roman" pitchFamily="18" charset="0"/>
              </a:rPr>
              <a:t>PN2022TMID51074</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Team Members:</a:t>
            </a:r>
          </a:p>
          <a:p>
            <a:r>
              <a:rPr lang="en-IN" sz="2000" b="1" dirty="0">
                <a:latin typeface="Times New Roman" pitchFamily="18" charset="0"/>
                <a:cs typeface="Times New Roman" pitchFamily="18" charset="0"/>
              </a:rPr>
              <a:t>                   </a:t>
            </a:r>
            <a:r>
              <a:rPr lang="en-IN" sz="2000" dirty="0" err="1">
                <a:latin typeface="Times New Roman" pitchFamily="18" charset="0"/>
                <a:cs typeface="Times New Roman" pitchFamily="18" charset="0"/>
              </a:rPr>
              <a:t>Indhumathi</a:t>
            </a:r>
            <a:r>
              <a:rPr lang="en-IN" sz="2000" dirty="0">
                <a:latin typeface="Times New Roman" pitchFamily="18" charset="0"/>
                <a:cs typeface="Times New Roman" pitchFamily="18" charset="0"/>
              </a:rPr>
              <a:t> C</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Dharshini</a:t>
            </a:r>
            <a:r>
              <a:rPr lang="en-IN" sz="2000" dirty="0">
                <a:latin typeface="Times New Roman" pitchFamily="18" charset="0"/>
                <a:cs typeface="Times New Roman" pitchFamily="18" charset="0"/>
              </a:rPr>
              <a:t> P</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Jeyagomathi</a:t>
            </a:r>
            <a:r>
              <a:rPr lang="en-IN" sz="2000" dirty="0">
                <a:latin typeface="Times New Roman" pitchFamily="18" charset="0"/>
                <a:cs typeface="Times New Roman" pitchFamily="18" charset="0"/>
              </a:rPr>
              <a:t> S</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Kaviya</a:t>
            </a:r>
            <a:r>
              <a:rPr lang="en-IN" sz="2000" dirty="0">
                <a:latin typeface="Times New Roman" pitchFamily="18" charset="0"/>
                <a:cs typeface="Times New Roman" pitchFamily="18" charset="0"/>
              </a:rPr>
              <a:t> S</a:t>
            </a:r>
          </a:p>
          <a:p>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91880" y="273050"/>
            <a:ext cx="5194920" cy="5964262"/>
          </a:xfrm>
        </p:spPr>
        <p:txBody>
          <a:bodyPr>
            <a:normAutofit lnSpcReduction="10000"/>
          </a:bodyPr>
          <a:lstStyle/>
          <a:p>
            <a:pPr>
              <a:buNone/>
            </a:pPr>
            <a:r>
              <a:rPr lang="en-US" sz="2800" dirty="0">
                <a:latin typeface="Times New Roman" pitchFamily="18" charset="0"/>
                <a:cs typeface="Times New Roman" pitchFamily="18" charset="0"/>
              </a:rPr>
              <a:t>    </a:t>
            </a:r>
            <a:r>
              <a:rPr lang="en-US" sz="2600" dirty="0">
                <a:latin typeface="Times New Roman" pitchFamily="18" charset="0"/>
                <a:cs typeface="Times New Roman" pitchFamily="18" charset="0"/>
              </a:rPr>
              <a:t>In this project, we will be building a </a:t>
            </a:r>
            <a:r>
              <a:rPr lang="en-US" sz="2600" dirty="0" err="1">
                <a:latin typeface="Times New Roman" pitchFamily="18" charset="0"/>
                <a:cs typeface="Times New Roman" pitchFamily="18" charset="0"/>
              </a:rPr>
              <a:t>chatbot</a:t>
            </a:r>
            <a:r>
              <a:rPr lang="en-US" sz="2600" dirty="0">
                <a:latin typeface="Times New Roman" pitchFamily="18" charset="0"/>
                <a:cs typeface="Times New Roman" pitchFamily="18" charset="0"/>
              </a:rPr>
              <a:t> using Watson's assistant. This chat should have the following capabilities: </a:t>
            </a:r>
          </a:p>
          <a:p>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The </a:t>
            </a:r>
            <a:r>
              <a:rPr lang="en-US" sz="2600" dirty="0" err="1">
                <a:latin typeface="Times New Roman" pitchFamily="18" charset="0"/>
                <a:cs typeface="Times New Roman" pitchFamily="18" charset="0"/>
              </a:rPr>
              <a:t>Bot</a:t>
            </a:r>
            <a:r>
              <a:rPr lang="en-US" sz="2600" dirty="0">
                <a:latin typeface="Times New Roman" pitchFamily="18" charset="0"/>
                <a:cs typeface="Times New Roman" pitchFamily="18" charset="0"/>
              </a:rPr>
              <a:t> should be able to guide a customer to create a bank account. </a:t>
            </a:r>
          </a:p>
          <a:p>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The </a:t>
            </a:r>
            <a:r>
              <a:rPr lang="en-US" sz="2600" dirty="0" err="1">
                <a:latin typeface="Times New Roman" pitchFamily="18" charset="0"/>
                <a:cs typeface="Times New Roman" pitchFamily="18" charset="0"/>
              </a:rPr>
              <a:t>Bot</a:t>
            </a:r>
            <a:r>
              <a:rPr lang="en-US" sz="2600" dirty="0">
                <a:latin typeface="Times New Roman" pitchFamily="18" charset="0"/>
                <a:cs typeface="Times New Roman" pitchFamily="18" charset="0"/>
              </a:rPr>
              <a:t> should be able to answer loan queries. </a:t>
            </a:r>
          </a:p>
          <a:p>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The </a:t>
            </a:r>
            <a:r>
              <a:rPr lang="en-US" sz="2600" dirty="0" err="1">
                <a:latin typeface="Times New Roman" pitchFamily="18" charset="0"/>
                <a:cs typeface="Times New Roman" pitchFamily="18" charset="0"/>
              </a:rPr>
              <a:t>Bot</a:t>
            </a:r>
            <a:r>
              <a:rPr lang="en-US" sz="2600" dirty="0">
                <a:latin typeface="Times New Roman" pitchFamily="18" charset="0"/>
                <a:cs typeface="Times New Roman" pitchFamily="18" charset="0"/>
              </a:rPr>
              <a:t> should be able to answer general banking queries. </a:t>
            </a:r>
          </a:p>
          <a:p>
            <a:pPr>
              <a:buNone/>
            </a:pPr>
            <a:r>
              <a:rPr lang="en-US" sz="2600" dirty="0">
                <a:latin typeface="Times New Roman" pitchFamily="18" charset="0"/>
                <a:cs typeface="Times New Roman" pitchFamily="18" charset="0"/>
              </a:rPr>
              <a:t> </a:t>
            </a:r>
          </a:p>
          <a:p>
            <a:endParaRPr lang="en-US" dirty="0"/>
          </a:p>
        </p:txBody>
      </p:sp>
      <p:sp>
        <p:nvSpPr>
          <p:cNvPr id="4" name="Text Placeholder 3"/>
          <p:cNvSpPr>
            <a:spLocks noGrp="1"/>
          </p:cNvSpPr>
          <p:nvPr>
            <p:ph type="body" sz="half" idx="2"/>
          </p:nvPr>
        </p:nvSpPr>
        <p:spPr>
          <a:xfrm>
            <a:off x="457200" y="260648"/>
            <a:ext cx="3008313" cy="5865515"/>
          </a:xfrm>
          <a:solidFill>
            <a:schemeClr val="accent2">
              <a:lumMod val="20000"/>
              <a:lumOff val="80000"/>
            </a:schemeClr>
          </a:solidFill>
        </p:spPr>
        <p:txBody>
          <a:bodyPr>
            <a:normAutofit/>
          </a:bodyPr>
          <a:lstStyle/>
          <a:p>
            <a:endParaRPr lang="en-IN"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    </a:t>
            </a:r>
          </a:p>
          <a:p>
            <a:r>
              <a:rPr lang="en-IN" sz="2800" dirty="0">
                <a:latin typeface="Times New Roman" pitchFamily="18" charset="0"/>
                <a:cs typeface="Times New Roman" pitchFamily="18" charset="0"/>
              </a:rPr>
              <a:t>    </a:t>
            </a:r>
            <a:r>
              <a:rPr lang="en-IN" sz="3600" dirty="0">
                <a:latin typeface="Times New Roman" pitchFamily="18" charset="0"/>
                <a:cs typeface="Times New Roman" pitchFamily="18" charset="0"/>
              </a:rPr>
              <a:t>Project </a:t>
            </a:r>
          </a:p>
          <a:p>
            <a:r>
              <a:rPr lang="en-IN" sz="3600" dirty="0">
                <a:latin typeface="Times New Roman" pitchFamily="18" charset="0"/>
                <a:cs typeface="Times New Roman" pitchFamily="18" charset="0"/>
              </a:rPr>
              <a:t>   Description</a:t>
            </a:r>
            <a:endParaRPr lang="en-US" sz="3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IN" dirty="0"/>
              <a:t>Problem Statement</a:t>
            </a:r>
            <a:endParaRPr lang="en-US" dirty="0"/>
          </a:p>
        </p:txBody>
      </p:sp>
      <p:pic>
        <p:nvPicPr>
          <p:cNvPr id="17" name="Content Placeholder 16" descr="images.jpg"/>
          <p:cNvPicPr>
            <a:picLocks noGrp="1" noChangeAspect="1"/>
          </p:cNvPicPr>
          <p:nvPr>
            <p:ph sz="half" idx="1"/>
          </p:nvPr>
        </p:nvPicPr>
        <p:blipFill>
          <a:blip r:embed="rId2" cstate="print"/>
          <a:stretch>
            <a:fillRect/>
          </a:stretch>
        </p:blipFill>
        <p:spPr>
          <a:xfrm>
            <a:off x="1187624" y="1700808"/>
            <a:ext cx="2520280" cy="3600400"/>
          </a:xfrm>
        </p:spPr>
      </p:pic>
      <p:sp>
        <p:nvSpPr>
          <p:cNvPr id="16" name="Content Placeholder 15"/>
          <p:cNvSpPr>
            <a:spLocks noGrp="1"/>
          </p:cNvSpPr>
          <p:nvPr>
            <p:ph sz="half" idx="2"/>
          </p:nvPr>
        </p:nvSpPr>
        <p:spPr>
          <a:xfrm>
            <a:off x="4067944" y="1700808"/>
            <a:ext cx="4618856" cy="4425355"/>
          </a:xfrm>
        </p:spPr>
        <p:txBody>
          <a:bodyPr>
            <a:normAutofit/>
          </a:bodyPr>
          <a:lstStyle/>
          <a:p>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This Project aims to create a Watson Assistant chat bot for banks where users/customers can ask any bank –related questions such as loans services account creation and so on. Even if the user doesn’t use proper sentence structure, it will understand the query and answer.</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a:buNone/>
            </a:pPr>
            <a:r>
              <a:rPr lang="en-IN" sz="3600" dirty="0">
                <a:latin typeface="Times New Roman" pitchFamily="18" charset="0"/>
                <a:cs typeface="Times New Roman" pitchFamily="18" charset="0"/>
              </a:rPr>
              <a:t>Proposed solution</a:t>
            </a:r>
          </a:p>
          <a:p>
            <a:r>
              <a:rPr lang="en-IN" sz="2000" dirty="0">
                <a:latin typeface="Times New Roman" pitchFamily="18" charset="0"/>
                <a:cs typeface="Times New Roman" pitchFamily="18" charset="0"/>
              </a:rPr>
              <a:t>Create a banking account, loan queries, Net banking and also general queries related to bank services for customers</a:t>
            </a:r>
          </a:p>
          <a:p>
            <a:r>
              <a:rPr lang="en-IN" sz="2000" dirty="0">
                <a:latin typeface="Times New Roman" pitchFamily="18" charset="0"/>
                <a:cs typeface="Times New Roman" pitchFamily="18" charset="0"/>
              </a:rPr>
              <a:t>Can communicate easily with the banking industry</a:t>
            </a:r>
          </a:p>
          <a:p>
            <a:r>
              <a:rPr lang="en-IN" sz="2000" dirty="0">
                <a:latin typeface="Times New Roman" pitchFamily="18" charset="0"/>
                <a:cs typeface="Times New Roman" pitchFamily="18" charset="0"/>
              </a:rPr>
              <a:t>Customer engagement is the critical requirement to boost the sales in business and keep customers engaged</a:t>
            </a:r>
            <a:endParaRPr lang="en-US" sz="2000" dirty="0">
              <a:latin typeface="Times New Roman" pitchFamily="18" charset="0"/>
              <a:cs typeface="Times New Roman" pitchFamily="18" charset="0"/>
            </a:endParaRPr>
          </a:p>
        </p:txBody>
      </p:sp>
      <p:pic>
        <p:nvPicPr>
          <p:cNvPr id="9" name="Content Placeholder 8" descr="images (1).jpg"/>
          <p:cNvPicPr>
            <a:picLocks noGrp="1" noChangeAspect="1"/>
          </p:cNvPicPr>
          <p:nvPr>
            <p:ph sz="half" idx="2"/>
          </p:nvPr>
        </p:nvPicPr>
        <p:blipFill>
          <a:blip r:embed="rId2" cstate="print"/>
          <a:stretch>
            <a:fillRect/>
          </a:stretch>
        </p:blipFill>
        <p:spPr>
          <a:xfrm>
            <a:off x="5652120" y="2348880"/>
            <a:ext cx="2576463" cy="295232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5626968" cy="4565104"/>
          </a:xfrm>
        </p:spPr>
        <p:txBody>
          <a:bodyPr>
            <a:normAutofit fontScale="25000" lnSpcReduction="20000"/>
          </a:bodyPr>
          <a:lstStyle/>
          <a:p>
            <a:pPr>
              <a:buNone/>
            </a:pPr>
            <a:r>
              <a:rPr lang="en-IN" sz="12800" dirty="0">
                <a:latin typeface="Times New Roman" pitchFamily="18" charset="0"/>
                <a:cs typeface="Times New Roman" pitchFamily="18" charset="0"/>
              </a:rPr>
              <a:t>Future Scope</a:t>
            </a:r>
          </a:p>
          <a:p>
            <a:pPr>
              <a:buNone/>
            </a:pPr>
            <a:endParaRPr lang="en-IN" sz="3600" dirty="0">
              <a:latin typeface="Times New Roman" pitchFamily="18" charset="0"/>
              <a:cs typeface="Times New Roman" pitchFamily="18" charset="0"/>
            </a:endParaRPr>
          </a:p>
          <a:p>
            <a:r>
              <a:rPr lang="en-US" sz="7200" dirty="0">
                <a:latin typeface="Times New Roman" pitchFamily="18" charset="0"/>
                <a:cs typeface="Times New Roman" pitchFamily="18" charset="0"/>
              </a:rPr>
              <a:t>In future we can push notifications</a:t>
            </a:r>
          </a:p>
          <a:p>
            <a:pPr marL="0" indent="0">
              <a:buNone/>
            </a:pPr>
            <a:r>
              <a:rPr lang="en-US" sz="7200" dirty="0">
                <a:latin typeface="Times New Roman" pitchFamily="18" charset="0"/>
                <a:cs typeface="Times New Roman" pitchFamily="18" charset="0"/>
              </a:rPr>
              <a:t>      directly to the user. </a:t>
            </a:r>
          </a:p>
          <a:p>
            <a:pPr>
              <a:buNone/>
            </a:pPr>
            <a:r>
              <a:rPr lang="en-US" sz="7200" dirty="0">
                <a:latin typeface="Times New Roman" pitchFamily="18" charset="0"/>
                <a:cs typeface="Times New Roman" pitchFamily="18" charset="0"/>
              </a:rPr>
              <a:t> </a:t>
            </a:r>
          </a:p>
          <a:p>
            <a:r>
              <a:rPr lang="en-US" sz="7200" dirty="0">
                <a:latin typeface="Times New Roman" pitchFamily="18" charset="0"/>
                <a:cs typeface="Times New Roman" pitchFamily="18" charset="0"/>
              </a:rPr>
              <a:t>In future we can able to provide</a:t>
            </a:r>
          </a:p>
          <a:p>
            <a:pPr marL="0" indent="0">
              <a:buNone/>
            </a:pPr>
            <a:r>
              <a:rPr lang="en-US" sz="7200" dirty="0">
                <a:latin typeface="Times New Roman" pitchFamily="18" charset="0"/>
                <a:cs typeface="Times New Roman" pitchFamily="18" charset="0"/>
              </a:rPr>
              <a:t>      location based answers to the clients. </a:t>
            </a:r>
          </a:p>
          <a:p>
            <a:pPr>
              <a:buNone/>
            </a:pPr>
            <a:r>
              <a:rPr lang="en-US" sz="7200" dirty="0">
                <a:latin typeface="Times New Roman" pitchFamily="18" charset="0"/>
                <a:cs typeface="Times New Roman" pitchFamily="18" charset="0"/>
              </a:rPr>
              <a:t>              </a:t>
            </a:r>
          </a:p>
          <a:p>
            <a:r>
              <a:rPr lang="en-US" sz="7200" dirty="0">
                <a:latin typeface="Times New Roman" pitchFamily="18" charset="0"/>
                <a:cs typeface="Times New Roman" pitchFamily="18" charset="0"/>
              </a:rPr>
              <a:t>It can able to review and customize </a:t>
            </a:r>
          </a:p>
          <a:p>
            <a:pPr marL="0" indent="0">
              <a:buNone/>
            </a:pPr>
            <a:r>
              <a:rPr lang="en-US" sz="7200" dirty="0">
                <a:latin typeface="Times New Roman" pitchFamily="18" charset="0"/>
                <a:cs typeface="Times New Roman" pitchFamily="18" charset="0"/>
              </a:rPr>
              <a:t>      Accounts directly. </a:t>
            </a:r>
          </a:p>
          <a:p>
            <a:pPr>
              <a:buNone/>
            </a:pPr>
            <a:r>
              <a:rPr lang="en-US" sz="7200" dirty="0">
                <a:latin typeface="Times New Roman" pitchFamily="18" charset="0"/>
                <a:cs typeface="Times New Roman" pitchFamily="18" charset="0"/>
              </a:rPr>
              <a:t> </a:t>
            </a:r>
          </a:p>
          <a:p>
            <a:r>
              <a:rPr lang="en-US" sz="7200" dirty="0">
                <a:latin typeface="Times New Roman" pitchFamily="18" charset="0"/>
                <a:cs typeface="Times New Roman" pitchFamily="18" charset="0"/>
              </a:rPr>
              <a:t>In future we will be able to answer to queries</a:t>
            </a:r>
          </a:p>
          <a:p>
            <a:pPr marL="0" indent="0">
              <a:buNone/>
            </a:pPr>
            <a:r>
              <a:rPr lang="en-US" sz="7200" dirty="0">
                <a:latin typeface="Times New Roman" pitchFamily="18" charset="0"/>
                <a:cs typeface="Times New Roman" pitchFamily="18" charset="0"/>
              </a:rPr>
              <a:t>       in user’s region-specific languages. </a:t>
            </a:r>
          </a:p>
          <a:p>
            <a:pPr marL="0" indent="0">
              <a:buNone/>
            </a:pPr>
            <a:endParaRPr lang="en-US" sz="7200" dirty="0">
              <a:latin typeface="Times New Roman" pitchFamily="18" charset="0"/>
              <a:cs typeface="Times New Roman" pitchFamily="18" charset="0"/>
            </a:endParaRPr>
          </a:p>
          <a:p>
            <a:r>
              <a:rPr lang="en-US" sz="7200" dirty="0">
                <a:latin typeface="Times New Roman" pitchFamily="18" charset="0"/>
                <a:cs typeface="Times New Roman" pitchFamily="18" charset="0"/>
              </a:rPr>
              <a:t>Communication with audio support will allow </a:t>
            </a:r>
          </a:p>
          <a:p>
            <a:pPr marL="0" indent="0">
              <a:buNone/>
            </a:pPr>
            <a:r>
              <a:rPr lang="en-US" sz="7200" dirty="0">
                <a:latin typeface="Times New Roman" pitchFamily="18" charset="0"/>
                <a:cs typeface="Times New Roman" pitchFamily="18" charset="0"/>
              </a:rPr>
              <a:t>      user to access chat bot easily.</a:t>
            </a:r>
          </a:p>
          <a:p>
            <a:pPr>
              <a:buNone/>
            </a:pPr>
            <a:r>
              <a:rPr lang="en-US" sz="7200" dirty="0">
                <a:latin typeface="Times New Roman" pitchFamily="18" charset="0"/>
                <a:cs typeface="Times New Roman" pitchFamily="18" charset="0"/>
              </a:rPr>
              <a:t> </a:t>
            </a:r>
          </a:p>
          <a:p>
            <a:pPr>
              <a:buNone/>
            </a:pPr>
            <a:endParaRPr lang="en-US" sz="3600" dirty="0">
              <a:latin typeface="Times New Roman" pitchFamily="18" charset="0"/>
              <a:cs typeface="Times New Roman" pitchFamily="18" charset="0"/>
            </a:endParaRPr>
          </a:p>
        </p:txBody>
      </p:sp>
      <p:pic>
        <p:nvPicPr>
          <p:cNvPr id="7" name="Content Placeholder 6" descr="images (3).jpg"/>
          <p:cNvPicPr>
            <a:picLocks noGrp="1" noChangeAspect="1"/>
          </p:cNvPicPr>
          <p:nvPr>
            <p:ph sz="half" idx="2"/>
          </p:nvPr>
        </p:nvPicPr>
        <p:blipFill>
          <a:blip r:embed="rId2" cstate="print"/>
          <a:stretch>
            <a:fillRect/>
          </a:stretch>
        </p:blipFill>
        <p:spPr>
          <a:xfrm>
            <a:off x="5436096" y="2060848"/>
            <a:ext cx="3024336" cy="345638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TotalTime>
  <Words>278</Words>
  <Application>Microsoft Office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IBM NALAYATHIRAN PROJECT</vt:lpstr>
      <vt:lpstr>TEAM DETAILS</vt:lpstr>
      <vt:lpstr>PowerPoint Presentation</vt:lpstr>
      <vt:lpstr>Problem Statement</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NALAYATHIRAN PROJECT</dc:title>
  <dc:creator>HP</dc:creator>
  <cp:lastModifiedBy>indhu indhu</cp:lastModifiedBy>
  <cp:revision>13</cp:revision>
  <dcterms:created xsi:type="dcterms:W3CDTF">2022-11-19T13:24:29Z</dcterms:created>
  <dcterms:modified xsi:type="dcterms:W3CDTF">2022-11-19T17:47:57Z</dcterms:modified>
</cp:coreProperties>
</file>