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AA11-0370-E3DA-F1D3-2571424A9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68346-743D-954C-3222-F3C2B0745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E51F-D4B6-555D-58D5-36F44C96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71A5-E2B3-615F-3A34-5E5D12B9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F230-64D6-BA76-E911-8E976143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E61-CAEC-1CF7-F2D2-199964D1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3EFDA-FDEA-64F1-8C78-1EA6C0B4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2CFF-8047-A3D3-489E-60DFBAAD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234D-C646-3B5A-524F-CEE4CBF0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55C2-5593-3667-6A85-CE2102F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0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57A4D-55DA-D6D6-E8ED-219EFE72B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3875-061D-2AE6-3242-95A3429E1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0354-4A14-E826-8109-4B1FE88F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AAFB-1A55-3673-6782-1053F6FB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505-A8C6-254C-CEFF-9ED6C2EC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86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AE3D-77B4-27C6-088C-20D85BAD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1DAB-7057-BF80-61E0-32450620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27F5-EAAB-B9A0-A7A3-1DF9D90C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2758-D346-A036-1140-0B7FF066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3CB7-C736-C385-75D2-049DA5E7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ABA7-37E6-4DD0-AABF-EB9994B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ADAF-3FB2-C4B7-8B9F-960EDA13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A8A2-EF0D-167A-8753-A370E98A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2A7B-AB35-2F00-DE44-DBB51776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4267-E413-34DD-BA6B-03308E2E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825B-5E4C-3814-B523-97234E5E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42C5-0B17-C6F1-4BE8-F5F4B0DA6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86A8-B676-8E0D-B386-4867B368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B3D80-F1C0-0F4E-DE91-4DA2683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2D9DA-13F1-8F90-DA2F-67CFF40C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50506-51CB-746D-FA00-A1B9C10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0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BD1-9DE8-1406-72BB-5949BDE1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EE7A-3D81-D257-6E57-DA047FF6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01A67-D5B0-3568-A0AA-33252F2C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F19C8-F6BB-8BAA-39E1-96F770E36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31F44-B20B-464E-1461-2DAD935B8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5CC0B-5850-7CA4-9DD1-AB6EA7FC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81300-E2BE-0BB9-58B8-AC4A1094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8F54F-7E01-A631-CEF0-236704D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9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D746-5C44-9ACF-DB96-251B9BCE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9A110-34AA-0C7E-1727-655A538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71C10-4C4F-A27F-04FB-DE678761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F9B92-6468-2AF6-9176-1D04BD98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0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26817-BB56-CD13-E2E7-DB3292A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424FF-F7D6-FEDF-73A5-6EB90A6E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81FC-1A41-54B5-B9DA-1A75DD2C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4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80C3-0197-F2B1-425A-43FD928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2198-757C-9851-FDE5-40F19803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E924F-A400-5962-AC37-D91F01E2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CC86-E0C2-E372-EF39-FF02ABEE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7AC1-A828-4DAC-B524-5CDD046C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1E0A-F9C5-D180-DCDD-1CB0E8D2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5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F58F-3577-FB5F-6443-B6CA3C36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5C96F-A64E-1E8B-022E-97545B2D7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EEF3D-5907-81A2-B037-B11CEB21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4F80-501D-A4B1-D1FA-6ADA4BC1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6E2AC-ADF8-940B-C299-84361EE2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B8E37-E1F8-B993-724A-DDC12C4A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9EB5C-0658-5464-54A3-65CEC01A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8793B-CEC2-A34A-76A0-DFA19383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C3AE-DCF6-AE8E-0925-CA091CE05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2B51-3C50-4E11-AC65-89E300D90F1E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4533-E7F8-7DE4-E97E-4CBF6D241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6852-4697-2CC6-B4E8-B9DBEBEB9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3791-72DC-4079-A928-5F7BF35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9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7AA3-059D-1DE5-03B4-202ACC39C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378"/>
            <a:ext cx="8444089" cy="4854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SYSTEM ARCHITECTURE</a:t>
            </a:r>
            <a:endParaRPr lang="en-IN" sz="2000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D4435-1CA8-0BE3-A914-115E6DA42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" y="1624100"/>
            <a:ext cx="2281748" cy="1323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F6765-9858-638E-9BE9-19D9E927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74" y="4657901"/>
            <a:ext cx="1076023" cy="1151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AFA49-FC86-5062-A1C5-3FC70FDD7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66" y="3226622"/>
            <a:ext cx="1219124" cy="1134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6EBBD-132E-E559-812E-B67145722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88" y="3276444"/>
            <a:ext cx="1219124" cy="1008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643A6E-DCAD-A0AC-1E01-35F29286C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36" y="2865031"/>
            <a:ext cx="1857250" cy="1857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A950BB-FB71-CFDF-36D8-9CED4BE75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68" y="3187283"/>
            <a:ext cx="1253066" cy="118697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3732C3-5A84-A7BD-142A-0E62B2A7D0DA}"/>
              </a:ext>
            </a:extLst>
          </p:cNvPr>
          <p:cNvCxnSpPr>
            <a:cxnSpLocks/>
          </p:cNvCxnSpPr>
          <p:nvPr/>
        </p:nvCxnSpPr>
        <p:spPr>
          <a:xfrm>
            <a:off x="2912533" y="3793656"/>
            <a:ext cx="383823" cy="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9555B-B49C-8C49-174C-5C6264169FAF}"/>
              </a:ext>
            </a:extLst>
          </p:cNvPr>
          <p:cNvCxnSpPr/>
          <p:nvPr/>
        </p:nvCxnSpPr>
        <p:spPr>
          <a:xfrm>
            <a:off x="2912533" y="223478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814974-E114-AC34-360D-037F22BEF0A8}"/>
              </a:ext>
            </a:extLst>
          </p:cNvPr>
          <p:cNvCxnSpPr>
            <a:cxnSpLocks/>
          </p:cNvCxnSpPr>
          <p:nvPr/>
        </p:nvCxnSpPr>
        <p:spPr>
          <a:xfrm flipH="1">
            <a:off x="2322401" y="2223911"/>
            <a:ext cx="59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900482-B30B-4CDB-AA81-44C6F7CA8DE1}"/>
              </a:ext>
            </a:extLst>
          </p:cNvPr>
          <p:cNvCxnSpPr>
            <a:cxnSpLocks/>
          </p:cNvCxnSpPr>
          <p:nvPr/>
        </p:nvCxnSpPr>
        <p:spPr>
          <a:xfrm flipH="1">
            <a:off x="2232090" y="5271911"/>
            <a:ext cx="680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BA43C9-E4F3-0A24-796A-6494CC036EC7}"/>
              </a:ext>
            </a:extLst>
          </p:cNvPr>
          <p:cNvCxnSpPr>
            <a:cxnSpLocks/>
          </p:cNvCxnSpPr>
          <p:nvPr/>
        </p:nvCxnSpPr>
        <p:spPr>
          <a:xfrm>
            <a:off x="4831644" y="3793656"/>
            <a:ext cx="72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BB8AD6-04E0-4B0E-6EE7-39409A8C670F}"/>
              </a:ext>
            </a:extLst>
          </p:cNvPr>
          <p:cNvCxnSpPr>
            <a:cxnSpLocks/>
          </p:cNvCxnSpPr>
          <p:nvPr/>
        </p:nvCxnSpPr>
        <p:spPr>
          <a:xfrm flipV="1">
            <a:off x="9189154" y="3791054"/>
            <a:ext cx="790224" cy="1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BBE20926-361F-95D5-5DF0-9EF4E4962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54684"/>
              </p:ext>
            </p:extLst>
          </p:nvPr>
        </p:nvGraphicFramePr>
        <p:xfrm>
          <a:off x="2664179" y="1411110"/>
          <a:ext cx="6854707" cy="111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4707">
                  <a:extLst>
                    <a:ext uri="{9D8B030D-6E8A-4147-A177-3AD203B41FA5}">
                      <a16:colId xmlns:a16="http://schemas.microsoft.com/office/drawing/2014/main" val="3281062173"/>
                    </a:ext>
                  </a:extLst>
                </a:gridCol>
              </a:tblGrid>
              <a:tr h="11135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42468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448AC4-EB1E-1878-DBD7-83D55E978081}"/>
              </a:ext>
            </a:extLst>
          </p:cNvPr>
          <p:cNvCxnSpPr>
            <a:cxnSpLocks/>
          </p:cNvCxnSpPr>
          <p:nvPr/>
        </p:nvCxnSpPr>
        <p:spPr>
          <a:xfrm>
            <a:off x="7078133" y="3791054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11CBB1FD-803C-BBE0-78F7-46C1BFCA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34091"/>
              </p:ext>
            </p:extLst>
          </p:nvPr>
        </p:nvGraphicFramePr>
        <p:xfrm>
          <a:off x="2664179" y="1411111"/>
          <a:ext cx="6863642" cy="4730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3642">
                  <a:extLst>
                    <a:ext uri="{9D8B030D-6E8A-4147-A177-3AD203B41FA5}">
                      <a16:colId xmlns:a16="http://schemas.microsoft.com/office/drawing/2014/main" val="1499129955"/>
                    </a:ext>
                  </a:extLst>
                </a:gridCol>
              </a:tblGrid>
              <a:tr h="4730046"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3075"/>
                  </a:ext>
                </a:extLst>
              </a:tr>
            </a:tbl>
          </a:graphicData>
        </a:graphic>
      </p:graphicFrame>
      <p:graphicFrame>
        <p:nvGraphicFramePr>
          <p:cNvPr id="76" name="Table 76">
            <a:extLst>
              <a:ext uri="{FF2B5EF4-FFF2-40B4-BE49-F238E27FC236}">
                <a16:creationId xmlns:a16="http://schemas.microsoft.com/office/drawing/2014/main" id="{4F6B2352-9899-073B-5E59-71EBB810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97827"/>
              </p:ext>
            </p:extLst>
          </p:nvPr>
        </p:nvGraphicFramePr>
        <p:xfrm>
          <a:off x="2655244" y="1411110"/>
          <a:ext cx="6962889" cy="43987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62889">
                  <a:extLst>
                    <a:ext uri="{9D8B030D-6E8A-4147-A177-3AD203B41FA5}">
                      <a16:colId xmlns:a16="http://schemas.microsoft.com/office/drawing/2014/main" val="331349518"/>
                    </a:ext>
                  </a:extLst>
                </a:gridCol>
              </a:tblGrid>
              <a:tr h="43987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3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1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</dc:title>
  <dc:creator>Sona tamilmani</dc:creator>
  <cp:lastModifiedBy>Sona tamilmani</cp:lastModifiedBy>
  <cp:revision>1</cp:revision>
  <dcterms:created xsi:type="dcterms:W3CDTF">2022-10-16T13:23:50Z</dcterms:created>
  <dcterms:modified xsi:type="dcterms:W3CDTF">2022-10-16T14:25:14Z</dcterms:modified>
</cp:coreProperties>
</file>