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D913-9938-9F6D-B50C-E1D1E2E2B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EDFA8-EBE5-68D6-5CB6-92DB91817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22B5A-A7AA-C7D5-E526-02E5CDB0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64EA-5AC0-4740-B179-DAC8EAE3AFE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E225-5199-843B-6C9A-5112F1B4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6FDFE-D967-406A-0825-F59111E0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A34-93CD-443F-9071-8518D6506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02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FAE9-B93F-137A-AE47-FE7699FB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8F894-7AD5-CDFE-DA05-D3C11B72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04EDB-DBBE-DE44-F1B9-D3995A38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64EA-5AC0-4740-B179-DAC8EAE3AFE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A6523-1CB4-FF2B-6878-D8BF6649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C41FB-3862-9B04-7CCF-97451967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A34-93CD-443F-9071-8518D6506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16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BFC7F-1FA4-92FA-1A0D-99B153777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963BA-7290-7D7D-E854-4A1F08C74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6609-386F-23E2-0A41-9490C65F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64EA-5AC0-4740-B179-DAC8EAE3AFE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B8AE2-0521-8634-86BB-66E4FCC1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BD43A-6436-FD2B-374F-172FE3DC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A34-93CD-443F-9071-8518D6506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CD2F-323D-7FFE-9DE1-C8B00533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E7B26-97D3-A608-E68F-4A7F89D9E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BE74E-8D1F-CFF1-4D6F-83201759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64EA-5AC0-4740-B179-DAC8EAE3AFE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79A4B-0A0A-1E0A-321F-EF7731AE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6865C-9248-3F1B-5B89-D66CE207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A34-93CD-443F-9071-8518D6506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0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7406-C11B-A6C2-E59D-6D0BA60B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0CDF3-EC58-9EB8-FFAB-FBB6BBAE2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28A97-715A-5F19-B825-045467EA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64EA-5AC0-4740-B179-DAC8EAE3AFE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253AB-F5F4-7314-653A-622E6921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E8B7B-5D82-33BD-DDE7-F894ACB2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A34-93CD-443F-9071-8518D6506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2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CE4C-98C7-C88A-DE1B-1B520F7E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2F80-9271-F562-321E-8013E01E8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6FC87-8D50-2B74-DC69-487D5D77D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9E58D-4DE3-4FA0-3264-BB43717D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64EA-5AC0-4740-B179-DAC8EAE3AFE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72C2A-1725-66F0-8644-36ABD380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2C513-83F0-72AF-DE0A-3B55E01D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A34-93CD-443F-9071-8518D6506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46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3216-4ECD-5FF0-9272-05AECFB7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E58FC-E733-DB96-89E4-040F8151F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B0018-2A7E-4F66-C081-3CF5F246D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DA0FB-027B-9F7B-8E44-F784FF5F1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77EC1-9A5F-E9F4-7FAF-C910FD081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5049B-BA50-DA40-9DFC-477FEB73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64EA-5AC0-4740-B179-DAC8EAE3AFE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1330F-324B-0813-6ED1-051A5A37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CAFEF-D493-EBD7-9324-B69FF096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A34-93CD-443F-9071-8518D6506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09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5EA7-A20B-6AFF-5C9F-F685E2C8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23082-8226-E582-1CCE-B0C51E91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64EA-5AC0-4740-B179-DAC8EAE3AFE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51F70-89C5-6F48-1CAC-9FA5935B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DEE4D-8B32-7856-4136-140A29F9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A34-93CD-443F-9071-8518D6506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07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6185B-AD48-D4F1-E657-86AD0D10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64EA-5AC0-4740-B179-DAC8EAE3AFE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BE6DA-1C56-4E5C-1943-290AF449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B7A56-B586-E228-495E-2DA7030C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A34-93CD-443F-9071-8518D6506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9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92AF-F0C8-9757-D950-9F696B47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A4173-55BD-09AD-DA58-9ADE588A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C4CFF-C19D-87F6-F873-5BE13274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DAD93-E102-51A3-EA74-9E997F45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64EA-5AC0-4740-B179-DAC8EAE3AFE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BBFC8-CDAF-E0A5-1CBB-47A43957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06BFC-8F87-2064-2F48-94A565F5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A34-93CD-443F-9071-8518D6506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1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F899-89A0-6701-E1FF-183F19D3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10AA3-4B85-4C77-57C7-244D2D1D1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C2E99-EA27-E885-2379-9D22A6571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99660-B3CE-714E-B965-56298546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64EA-5AC0-4740-B179-DAC8EAE3AFE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96D1E-E963-9930-8017-0F25ED9F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5DF46-F6C2-E6A0-B3EB-F01100C3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A34-93CD-443F-9071-8518D6506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DFA8B-5DD0-90A6-A95E-39461E43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8D035-2BB2-D155-372C-D584798A7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22FA1-716E-1542-90E7-4CB6B96B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164EA-5AC0-4740-B179-DAC8EAE3AFE9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27BA4-CBA8-87E1-AE77-90C96A787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D615A-4DC0-BB7A-4414-E9A22035E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4A34-93CD-443F-9071-8518D6506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45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42844D-1195-3274-CF66-2CAFD1E4456C}"/>
              </a:ext>
            </a:extLst>
          </p:cNvPr>
          <p:cNvSpPr/>
          <p:nvPr/>
        </p:nvSpPr>
        <p:spPr>
          <a:xfrm>
            <a:off x="4229100" y="476250"/>
            <a:ext cx="3257550" cy="1028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PROBLEM STATEMENT</a:t>
            </a:r>
            <a:endParaRPr lang="en-IN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7067A7-D1A4-F101-C075-1C4F7A9992D0}"/>
              </a:ext>
            </a:extLst>
          </p:cNvPr>
          <p:cNvSpPr/>
          <p:nvPr/>
        </p:nvSpPr>
        <p:spPr>
          <a:xfrm>
            <a:off x="260615" y="1591734"/>
            <a:ext cx="4297826" cy="2266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Due to the fast  growing urbanization supply of safe</a:t>
            </a:r>
          </a:p>
          <a:p>
            <a:pPr algn="ctr"/>
            <a:r>
              <a:rPr lang="en-US" dirty="0"/>
              <a:t>drinking water is a challenge for the every city authority.</a:t>
            </a:r>
          </a:p>
          <a:p>
            <a:pPr algn="ctr"/>
            <a:r>
              <a:rPr lang="en-US" dirty="0"/>
              <a:t>Water can be polluted any time.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BF8EAF-D9C5-7A8E-DAF8-87F5F79FBD3C}"/>
              </a:ext>
            </a:extLst>
          </p:cNvPr>
          <p:cNvSpPr/>
          <p:nvPr/>
        </p:nvSpPr>
        <p:spPr>
          <a:xfrm>
            <a:off x="7240326" y="1504950"/>
            <a:ext cx="4394728" cy="22669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 the water we reserved</a:t>
            </a:r>
          </a:p>
          <a:p>
            <a:pPr algn="ctr"/>
            <a:r>
              <a:rPr lang="en-US" dirty="0"/>
              <a:t>in the water tank at our roof top or basement in our</a:t>
            </a:r>
          </a:p>
          <a:p>
            <a:pPr algn="ctr"/>
            <a:r>
              <a:rPr lang="en-US" dirty="0"/>
              <a:t>society or apartment may not be safe.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33449C-7957-0147-A6E7-6E569979588B}"/>
              </a:ext>
            </a:extLst>
          </p:cNvPr>
          <p:cNvSpPr/>
          <p:nvPr/>
        </p:nvSpPr>
        <p:spPr>
          <a:xfrm>
            <a:off x="174160" y="4319058"/>
            <a:ext cx="4118440" cy="22669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Sometimes the water has</a:t>
            </a:r>
          </a:p>
          <a:p>
            <a:pPr algn="ctr"/>
            <a:r>
              <a:rPr lang="en-US" dirty="0"/>
              <a:t>dangerous particles or chemical mixed and general</a:t>
            </a:r>
          </a:p>
          <a:p>
            <a:pPr algn="ctr"/>
            <a:r>
              <a:rPr lang="en-US" dirty="0"/>
              <a:t>purpose water purifier cannot purify that.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50C351-9FC5-0DF6-3CA3-865965FC5E81}"/>
              </a:ext>
            </a:extLst>
          </p:cNvPr>
          <p:cNvSpPr/>
          <p:nvPr/>
        </p:nvSpPr>
        <p:spPr>
          <a:xfrm>
            <a:off x="7486650" y="4219575"/>
            <a:ext cx="4266474" cy="2266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And we can check the quality of the water anytime</a:t>
            </a:r>
          </a:p>
          <a:p>
            <a:pPr algn="ctr"/>
            <a:r>
              <a:rPr lang="en-US" dirty="0"/>
              <a:t>and from anywhere. By keeping this mind we designed</a:t>
            </a:r>
          </a:p>
          <a:p>
            <a:pPr algn="ctr"/>
            <a:r>
              <a:rPr lang="en-US" dirty="0"/>
              <a:t>this system especially for residential areas.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964ECB-0CE1-6907-D984-7268D91B4164}"/>
              </a:ext>
            </a:extLst>
          </p:cNvPr>
          <p:cNvSpPr/>
          <p:nvPr/>
        </p:nvSpPr>
        <p:spPr>
          <a:xfrm>
            <a:off x="4409019" y="2896659"/>
            <a:ext cx="3039536" cy="2266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Still in India most of</a:t>
            </a:r>
          </a:p>
          <a:p>
            <a:pPr algn="ctr"/>
            <a:r>
              <a:rPr lang="en-US" dirty="0"/>
              <a:t>the people use simple water purifier that is not enough to</a:t>
            </a:r>
          </a:p>
          <a:p>
            <a:pPr algn="ctr"/>
            <a:r>
              <a:rPr lang="en-US" dirty="0"/>
              <a:t>get surety of pure water.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8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Thangavelu</dc:creator>
  <cp:lastModifiedBy>Gowtham Thangavelu</cp:lastModifiedBy>
  <cp:revision>1</cp:revision>
  <dcterms:created xsi:type="dcterms:W3CDTF">2022-09-17T10:06:32Z</dcterms:created>
  <dcterms:modified xsi:type="dcterms:W3CDTF">2022-09-17T10:35:26Z</dcterms:modified>
</cp:coreProperties>
</file>