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1189" y="1945004"/>
            <a:ext cx="8909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403052"/>
                </a:solidFill>
                <a:latin typeface="Times New Roman"/>
                <a:cs typeface="Times New Roman"/>
              </a:rPr>
              <a:t>CY</a:t>
            </a:r>
            <a:r>
              <a:rPr sz="1550" b="1" spc="5" dirty="0">
                <a:solidFill>
                  <a:srgbClr val="403052"/>
                </a:solidFill>
                <a:latin typeface="Times New Roman"/>
                <a:cs typeface="Times New Roman"/>
              </a:rPr>
              <a:t>L</a:t>
            </a:r>
            <a:r>
              <a:rPr sz="1550" b="1" spc="15" dirty="0">
                <a:solidFill>
                  <a:srgbClr val="403052"/>
                </a:solidFill>
                <a:latin typeface="Times New Roman"/>
                <a:cs typeface="Times New Roman"/>
              </a:rPr>
              <a:t>O</a:t>
            </a:r>
            <a:r>
              <a:rPr sz="1550" b="1" spc="60" dirty="0">
                <a:solidFill>
                  <a:srgbClr val="403052"/>
                </a:solidFill>
                <a:latin typeface="Times New Roman"/>
                <a:cs typeface="Times New Roman"/>
              </a:rPr>
              <a:t>N</a:t>
            </a:r>
            <a:r>
              <a:rPr sz="1550" b="1" spc="20" dirty="0">
                <a:solidFill>
                  <a:srgbClr val="403052"/>
                </a:solidFill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99128"/>
              </p:ext>
            </p:extLst>
          </p:nvPr>
        </p:nvGraphicFramePr>
        <p:xfrm>
          <a:off x="713536" y="430021"/>
          <a:ext cx="6249670" cy="147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80"/>
                        </a:lnSpc>
                      </a:pPr>
                      <a:r>
                        <a:rPr lang="en-US" sz="20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November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2"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80"/>
                        </a:lnSpc>
                      </a:pPr>
                      <a:r>
                        <a:rPr lang="en-IN" sz="2000">
                          <a:latin typeface="Times New Roman"/>
                          <a:cs typeface="Times New Roman"/>
                        </a:rPr>
                        <a:t>PNT2022TMID48907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346">
                <a:tc>
                  <a:txBody>
                    <a:bodyPr/>
                    <a:lstStyle/>
                    <a:p>
                      <a:pPr marL="75565">
                        <a:lnSpc>
                          <a:spcPts val="222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Natural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Disaster Intensity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ts val="235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andClassification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AI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3525" y="2390774"/>
            <a:ext cx="6968490" cy="314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3" y="993774"/>
            <a:ext cx="15398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403052"/>
                </a:solidFill>
                <a:latin typeface="Times New Roman"/>
                <a:cs typeface="Times New Roman"/>
              </a:rPr>
              <a:t>EARTH</a:t>
            </a:r>
            <a:r>
              <a:rPr sz="1550" b="1" spc="-55" dirty="0">
                <a:solidFill>
                  <a:srgbClr val="403052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403052"/>
                </a:solidFill>
                <a:latin typeface="Times New Roman"/>
                <a:cs typeface="Times New Roman"/>
              </a:rPr>
              <a:t>QUAKE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19" y="1600199"/>
            <a:ext cx="6576059" cy="403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3303" y="1140078"/>
            <a:ext cx="10598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3052"/>
                </a:solidFill>
                <a:latin typeface="Times New Roman"/>
                <a:cs typeface="Times New Roman"/>
              </a:rPr>
              <a:t>WI</a:t>
            </a:r>
            <a:r>
              <a:rPr sz="1550" b="1" dirty="0">
                <a:solidFill>
                  <a:srgbClr val="403052"/>
                </a:solidFill>
                <a:latin typeface="Times New Roman"/>
                <a:cs typeface="Times New Roman"/>
              </a:rPr>
              <a:t>L</a:t>
            </a:r>
            <a:r>
              <a:rPr sz="1550" b="1" spc="60" dirty="0">
                <a:solidFill>
                  <a:srgbClr val="403052"/>
                </a:solidFill>
                <a:latin typeface="Times New Roman"/>
                <a:cs typeface="Times New Roman"/>
              </a:rPr>
              <a:t>D</a:t>
            </a:r>
            <a:r>
              <a:rPr sz="1550" b="1" spc="5" dirty="0">
                <a:solidFill>
                  <a:srgbClr val="403052"/>
                </a:solidFill>
                <a:latin typeface="Times New Roman"/>
                <a:cs typeface="Times New Roman"/>
              </a:rPr>
              <a:t>L</a:t>
            </a:r>
            <a:r>
              <a:rPr sz="1550" b="1" spc="40" dirty="0">
                <a:solidFill>
                  <a:srgbClr val="403052"/>
                </a:solidFill>
                <a:latin typeface="Times New Roman"/>
                <a:cs typeface="Times New Roman"/>
              </a:rPr>
              <a:t>I</a:t>
            </a:r>
            <a:r>
              <a:rPr sz="1550" b="1" spc="20" dirty="0">
                <a:solidFill>
                  <a:srgbClr val="403052"/>
                </a:solidFill>
                <a:latin typeface="Times New Roman"/>
                <a:cs typeface="Times New Roman"/>
              </a:rPr>
              <a:t>FE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6139" y="1633219"/>
            <a:ext cx="5951220" cy="595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751" y="966342"/>
            <a:ext cx="7423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3052"/>
                </a:solidFill>
                <a:latin typeface="Times New Roman"/>
                <a:cs typeface="Times New Roman"/>
              </a:rPr>
              <a:t>F</a:t>
            </a:r>
            <a:r>
              <a:rPr sz="1550" b="1" spc="10" dirty="0">
                <a:solidFill>
                  <a:srgbClr val="403052"/>
                </a:solidFill>
                <a:latin typeface="Times New Roman"/>
                <a:cs typeface="Times New Roman"/>
              </a:rPr>
              <a:t>L</a:t>
            </a:r>
            <a:r>
              <a:rPr sz="1550" b="1" spc="50" dirty="0">
                <a:solidFill>
                  <a:srgbClr val="403052"/>
                </a:solidFill>
                <a:latin typeface="Times New Roman"/>
                <a:cs typeface="Times New Roman"/>
              </a:rPr>
              <a:t>O</a:t>
            </a:r>
            <a:r>
              <a:rPr sz="1550" b="1" spc="15" dirty="0">
                <a:solidFill>
                  <a:srgbClr val="403052"/>
                </a:solidFill>
                <a:latin typeface="Times New Roman"/>
                <a:cs typeface="Times New Roman"/>
              </a:rPr>
              <a:t>O</a:t>
            </a:r>
            <a:r>
              <a:rPr sz="1550" b="1" spc="20" dirty="0">
                <a:solidFill>
                  <a:srgbClr val="403052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75" y="1458467"/>
            <a:ext cx="6453505" cy="5855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Naresh Kumar</cp:lastModifiedBy>
  <cp:revision>1</cp:revision>
  <dcterms:created xsi:type="dcterms:W3CDTF">2022-11-10T08:44:58Z</dcterms:created>
  <dcterms:modified xsi:type="dcterms:W3CDTF">2022-11-10T08:52:34Z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2022-11-10T00:00:00Z</vt:filetime>
  </property>
</Properties>
</file>