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jpeg" Type="http://schemas.openxmlformats.org/officeDocument/2006/relationships/image"/><Relationship Id="rId17" Target="ppt/media/img_cc_black.png" Type="http://schemas.openxmlformats.org/officeDocument/2006/relationships/image"/><Relationship Id="rId18" Target="ppt/presentation.xml" Type="http://schemas.openxmlformats.org/officeDocument/2006/relationships/officeDocument"/><Relationship Id="rId19" Target="docProps/core.xml" Type="http://schemas.openxmlformats.org/package/2006/relationships/metadata/core-properties"/><Relationship Id="rId20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9144000" cy="5143500"/>
  <p:embeddedFontLst>
    <p:embeddedFont>
      <p:font typeface="Raleway"/>
      <p:regular r:id="rId17"/>
      <p:bold r:id="rId19"/>
    </p:embeddedFont>
    <p:embeddedFont>
      <p:font typeface="Roboto"/>
      <p:regular r:id="rId20"/>
    </p:embeddedFont>
    <p:embeddedFont>
      <p:font typeface="Raleway-demi_bold"/>
      <p:regular r:id="rId18"/>
    </p:embeddedFont>
    <p:embeddedFont>
      <p:font typeface="Jura-medium"/>
      <p:regular r:id="rId22"/>
    </p:embeddedFont>
    <p:embeddedFont>
      <p:font typeface="Jura"/>
      <p:regular r:id="rId21"/>
      <p:bold r:id="rId23"/>
    </p:embeddedFont>
    <p:embeddedFont>
      <p:font typeface="Open Sans"/>
      <p:regular r:id="rId24"/>
    </p:embeddedFont>
  </p:embeddedFontLst>
  <p:custDataLst>
    <p:tags r:id="rId25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tableStyles.xml" Type="http://schemas.openxmlformats.org/officeDocument/2006/relationships/tableStyles"/><Relationship Id="rId17" Target="fonts/font1.fntdata" Type="http://schemas.openxmlformats.org/officeDocument/2006/relationships/font"/><Relationship Id="rId18" Target="fonts/font2.fntdata" Type="http://schemas.openxmlformats.org/officeDocument/2006/relationships/font"/><Relationship Id="rId19" Target="fonts/font3.fntdata" Type="http://schemas.openxmlformats.org/officeDocument/2006/relationships/font"/><Relationship Id="rId20" Target="fonts/font4.fntdata" Type="http://schemas.openxmlformats.org/officeDocument/2006/relationships/font"/><Relationship Id="rId21" Target="fonts/font5.fntdata" Type="http://schemas.openxmlformats.org/officeDocument/2006/relationships/font"/><Relationship Id="rId22" Target="fonts/font6.fntdata" Type="http://schemas.openxmlformats.org/officeDocument/2006/relationships/font"/><Relationship Id="rId23" Target="fonts/font7.fntdata" Type="http://schemas.openxmlformats.org/officeDocument/2006/relationships/font"/><Relationship Id="rId24" Target="fonts/font8.fntdata" Type="http://schemas.openxmlformats.org/officeDocument/2006/relationships/font"/><Relationship Id="rId25" Target="tags/tag4.xml" Type="http://schemas.openxmlformats.org/officeDocument/2006/relationships/tags"/><Relationship Id="rId26" Target="presProps.xml" Type="http://schemas.openxmlformats.org/officeDocument/2006/relationships/presProps"/><Relationship Id="rId27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2D2D1452-3DC6-45D3-ABA4-D16619761E52}">
                <a16:creationId xmlns:a16="http://schemas.microsoft.com/office/drawing/2010/main" id="{204FBEE6-EE60-49A0-AB2E-AC5E0B34F923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9A0D26B4-82B2-4051-AE39-E2AA78DAC9C9}">
                <a16:creationId xmlns:a16="http://schemas.microsoft.com/office/drawing/2010/main" id="{B365AF87-A91E-4C4E-B49F-FF066D8C93AA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0E18EE38-C6F0-4F86-B300-6F7C0CF5ACE0}">
                <a16:creationId xmlns:a16="http://schemas.microsoft.com/office/drawing/2010/main" id="{03E6216A-C3EA-4F91-A60F-BDC4AF3A3147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2EA22BC1-B81B-4D19-920A-08BC49A50381}">
                <a16:creationId xmlns:a16="http://schemas.microsoft.com/office/drawing/2010/main" id="{D0CF67AE-45AC-4F3A-A8E9-4008BC954186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8863BD28-4CBF-4A99-A250-97637B670B85}">
                <a16:creationId xmlns:a16="http://schemas.microsoft.com/office/drawing/2010/main" id="{C500216C-4BCC-42B9-883F-8D804E19F1F0}"/>
              </a:ext>
            </a:extLst>
          </p:cNvPr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C357415B-D471-471A-8273-3C524358DAB8}">
                <a16:creationId xmlns:a16="http://schemas.microsoft.com/office/drawing/2010/main" id="{7EDBB1C7-E784-4BDD-BB13-88CAFA6ED8AF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B904ABE2-3B1C-4680-8C0E-0A13840DD906}">
                <a16:creationId xmlns:a16="http://schemas.microsoft.com/office/drawing/2010/main" id="{EF716EC5-1D59-452A-9A48-71C33366DC1E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4BBC366E-7FCE-4B93-B827-AB6F16A9BD87}">
                <a16:creationId xmlns:a16="http://schemas.microsoft.com/office/drawing/2010/main" id="{41E3048B-263E-401C-87B0-DF539C78AC4F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06B7E23F-F6AE-4E47-83D2-73FC7552156F}">
                <a16:creationId xmlns:a16="http://schemas.microsoft.com/office/drawing/2010/main" id="{8B7998CA-4471-44EF-87B7-41D0DF41A25F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2639D7BC-463B-4B7E-A51D-81A86635EA2B}">
                <a16:creationId xmlns:a16="http://schemas.microsoft.com/office/drawing/2010/main" id="{EF181115-18BF-492C-A0B0-6A533FE43A4D}"/>
              </a:ext>
            </a:extLst>
          </p:cNvPr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F055E58A-2080-46FC-AFAD-D8E76C14AB6A}">
                <a16:creationId xmlns:a16="http://schemas.microsoft.com/office/drawing/2010/main" id="{861BECD6-254A-4A57-B79F-F2CC9F14BE95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7176CF9F-0B26-464B-80D2-3F10B3979AD9}">
                <a16:creationId xmlns:a16="http://schemas.microsoft.com/office/drawing/2010/main" id="{0D7693B8-BA72-4F1D-A02E-1D10EF6A109F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4FB84683-E5A8-4E68-BDEF-90FED716C22B}">
                <a16:creationId xmlns:a16="http://schemas.microsoft.com/office/drawing/2010/main" id="{7887ED0B-39B1-428F-AF87-724BDFD596FD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BADF6277-4F92-413C-B8C3-90EFD94D4CC6}">
                <a16:creationId xmlns:a16="http://schemas.microsoft.com/office/drawing/2010/main" id="{A0B0095A-07FC-4781-9716-BC0E4BDC1061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D6AD8777-C33E-4153-8D5E-A69C872FD498}">
                <a16:creationId xmlns:a16="http://schemas.microsoft.com/office/drawing/2010/main" id="{DA4C9A68-8930-43BB-8FA3-98E8CAC78FE4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3DE23979-7D8D-42F0-927D-A185B2998EFD}">
                <a16:creationId xmlns:a16="http://schemas.microsoft.com/office/drawing/2010/main" id="{B0CC8971-F78B-4FBD-AD80-E3A90E15484F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483FE63C-7952-4E12-87CC-00F7CF1F41D0}">
                <a16:creationId xmlns:a16="http://schemas.microsoft.com/office/drawing/2010/main" id="{D2A89ED0-C381-433E-B70A-89E8E848D6D0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39CF71AA-79AE-4A5D-9758-901696666ACA}">
                <a16:creationId xmlns:a16="http://schemas.microsoft.com/office/drawing/2010/main" id="{FA48868A-213C-473D-8040-048EA3B82EEB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F1DAFA87-E9C1-4A77-8678-E1FD14B8895B}">
                <a16:creationId xmlns:a16="http://schemas.microsoft.com/office/drawing/2010/main" id="{E13D5108-A015-41C9-822B-893905E73746}"/>
              </a:ext>
            </a:extLst>
          </p:cNvPr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07E8CFE2-315E-4136-8ECD-2D6DFDAEDCD7}">
                <a16:creationId xmlns:a16="http://schemas.microsoft.com/office/drawing/2010/main" id="{8B1F1528-4410-4354-AB7D-FC363C55CD63}"/>
              </a:ext>
            </a:extLst>
          </p:cNvPr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>
            <a:extLst>
              <a:ext uri="{C41D2712-06C3-4B23-A62B-4986F259B5B9}">
                <a16:creationId xmlns:a16="http://schemas.microsoft.com/office/drawing/2010/main" id="{C58665BA-4814-402F-B07F-2B2095C794A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>
            <a:extLst>
              <a:ext uri="{14C97119-8176-4A8B-B222-04A803A63367}">
                <a16:creationId xmlns:a16="http://schemas.microsoft.com/office/drawing/2010/main" id="{25805D50-380A-4AA2-819D-5CEEBFC57985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>
            <a:extLst>
              <a:ext uri="{9B65E2EE-9056-4FDE-9A8D-924B3D7B3A28}">
                <a16:creationId xmlns:a16="http://schemas.microsoft.com/office/drawing/2010/main" id="{E92D1831-2DF3-4FAD-B700-8FA9987F4E0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>
            <a:extLst>
              <a:ext uri="{4685F350-C57B-401B-B594-A229C957FEF9}">
                <a16:creationId xmlns:a16="http://schemas.microsoft.com/office/drawing/2010/main" id="{652A8F95-195E-452E-91A2-36CC45D032D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>
            <a:extLst>
              <a:ext uri="{4B904AAF-C6D1-4D58-8DEB-753C3564B627}">
                <a16:creationId xmlns:a16="http://schemas.microsoft.com/office/drawing/2010/main" id="{92F72B36-69CF-46D9-B89B-7A203ADACBC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E96A89E-3620-42B9-980B-E3626865DD25}">
        <p14:creationId xmlns:p14="http://schemas.microsoft.com/office/powerpoint/2010/main" val="16687659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0F891BA-AF94-42CF-AFFF-10107691FB07}">
                <a16:creationId xmlns:a16="http://schemas.microsoft.com/office/drawing/2010/main" id="{0A44E9F2-C281-4135-A60B-1652A0F33BE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>
            <a:extLst>
              <a:ext uri="{4C970509-03A0-40B6-9701-FAF84E4E5DE8}">
                <a16:creationId xmlns:a16="http://schemas.microsoft.com/office/drawing/2010/main" id="{3BB4852D-5426-4336-B9DD-1E220A386048}"/>
              </a:ext>
            </a:extLst>
          </p:cNvPr>
          <p:cNvSpPr>
            <a:spLocks noGrp="true"/>
          </p:cNvSpPr>
          <p:nvPr>
            <p:ph idx="1" type="body"/>
          </p:nvPr>
        </p:nvSpPr>
        <p:spPr/>
        <p:txBody>
          <a:bodyPr bIns="0" lIns="45720" rIns="45720" rtlCol="0" tIns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C0202AEB-39A7-460F-BFC6-6A3C22C8E2BC}">
                <a16:creationId xmlns:a16="http://schemas.microsoft.com/office/drawing/2010/main" id="{D00400A1-8A7E-4BF6-AC3A-AE68143644A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C10A3909-C4B1-45AB-8257-99E91F817F28}" type="datetime1">
              <a:t>11/18/2022</a:t>
            </a:fld>
            <a:endParaRPr dirty="0" lang="en-US"/>
          </a:p>
        </p:txBody>
      </p:sp>
      <p:sp>
        <p:nvSpPr>
          <p:cNvPr id="5" name="Footer Placeholder 4">
            <a:extLst>
              <a:ext uri="{E6CDE42A-6917-40CC-8010-1AE21B6B389F}">
                <a16:creationId xmlns:a16="http://schemas.microsoft.com/office/drawing/2010/main" id="{D225C7BC-1A02-4A9F-8BDE-1956B4D3A0E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Slide Number Placeholder 5">
            <a:extLst>
              <a:ext uri="{2C0BA8E7-754A-439E-AEA4-772B841801E6}">
                <a16:creationId xmlns:a16="http://schemas.microsoft.com/office/drawing/2010/main" id="{45D82748-60F3-4A55-BE56-BEC0CB06765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1E02160B-8C2C-4862-8FF8-394B42287A98}" type="slidenum"/>
            <a:endParaRPr dirty="0" lang="en-US"/>
          </a:p>
        </p:txBody>
      </p:sp>
    </p:spTree>
    <p:extLst>
      <p:ext uri="{F8550BB4-33FA-46BB-9785-65D0763C3391}">
        <p14:creationId xmlns:p14="http://schemas.microsoft.com/office/powerpoint/2010/main" val="16687659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2E112A77-B0ED-4B2F-9285-36C3AE006490}">
                <a16:creationId xmlns:a16="http://schemas.microsoft.com/office/drawing/2010/main" id="{5580636A-7FC7-4FA4-880D-E7C1D28E6494}"/>
              </a:ext>
            </a:extLst>
          </p:cNvPr>
          <p:cNvSpPr/>
          <p:nvPr/>
        </p:nvSpPr>
        <p:spPr>
          <a:xfrm rot="0">
            <a:off x="2381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>
            <a:extLst>
              <a:ext uri="{DA72D954-B2DB-4AB6-953F-8E6054B22F22}">
                <a16:creationId xmlns:a16="http://schemas.microsoft.com/office/drawing/2010/main" id="{6B25ADBD-BC78-408D-902F-66A5596C0FE5}"/>
              </a:ext>
            </a:extLst>
          </p:cNvPr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Vertical Title 1">
            <a:extLst>
              <a:ext uri="{A0B06BB2-E703-4E9A-A767-D9068E5D3DF1}">
                <a16:creationId xmlns:a16="http://schemas.microsoft.com/office/drawing/2010/main" id="{38D1A048-956C-4758-95F5-0526D03D990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543674" y="309226"/>
            <a:ext cx="1971675" cy="4319923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Vertical Text Placeholder 2">
            <a:extLst>
              <a:ext uri="{A564BDF5-5EC0-4833-B6DF-26CF5B3E129E}">
                <a16:creationId xmlns:a16="http://schemas.microsoft.com/office/drawing/2010/main" id="{3736A941-D4CD-48D4-9AA5-B8E73DD18AF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28650" y="309226"/>
            <a:ext cx="5800725" cy="4319923"/>
          </a:xfrm>
        </p:spPr>
        <p:txBody>
          <a:bodyPr bIns="0" lIns="45720" rIns="45720" rtlCol="0" tIns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>
            <a:extLst>
              <a:ext uri="{0FF0E065-4C4D-4DAE-8599-37868648BA0E}">
                <a16:creationId xmlns:a16="http://schemas.microsoft.com/office/drawing/2010/main" id="{ED9614DD-2681-443A-BF47-D220E4B6184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fld id="{B102D98E-5F0F-4204-BD1F-FCE28B24CD89}" type="datetime1">
              <a:t>11/18/2022</a:t>
            </a:fld>
            <a:endParaRPr dirty="0" lang="en-US"/>
          </a:p>
        </p:txBody>
      </p:sp>
      <p:sp>
        <p:nvSpPr>
          <p:cNvPr id="7" name="Footer Placeholder 4">
            <a:extLst>
              <a:ext uri="{460A713A-1D78-49DB-86A7-670246174027}">
                <a16:creationId xmlns:a16="http://schemas.microsoft.com/office/drawing/2010/main" id="{AA7E68EF-9633-42C7-87E2-3F4455E082E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Slide Number Placeholder 5">
            <a:extLst>
              <a:ext uri="{578267AC-148A-4AE1-AB7A-1217C8E35655}">
                <a16:creationId xmlns:a16="http://schemas.microsoft.com/office/drawing/2010/main" id="{32C98768-10B3-445C-AACF-E7597A68903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fld id="{9F814161-0970-4A94-B334-0074C5A27921}" type="slidenum"/>
            <a:endParaRPr dirty="0" lang="en-US"/>
          </a:p>
        </p:txBody>
      </p:sp>
    </p:spTree>
    <p:extLst>
      <p:ext uri="{CCD09960-B7C8-4842-B07C-C42C3C53E53D}">
        <p14:creationId xmlns:p14="http://schemas.microsoft.com/office/powerpoint/2010/main" val="16687659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5D9EF540-774F-4CC5-91A6-40511B64AE39}">
                <a16:creationId xmlns:a16="http://schemas.microsoft.com/office/drawing/2010/main" id="{F5D24CE5-3603-42F2-9A57-8D06873E788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F9ACF0F4-45F4-4C08-AAE6-DCF1AD868D16}">
                <a16:creationId xmlns:a16="http://schemas.microsoft.com/office/drawing/2010/main" id="{3C30972C-92B1-4E2F-8196-0864E446C71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256AEACC-1892-4A42-A048-A24B7953C11D}">
                <a16:creationId xmlns:a16="http://schemas.microsoft.com/office/drawing/2010/main" id="{55DBB063-1DE5-4A4A-BC25-3E2A8F813C5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C5AC1349-3F0D-4D32-B4AB-12593AAFFD17}">
                <a16:creationId xmlns:a16="http://schemas.microsoft.com/office/drawing/2010/main" id="{4EC68C22-EE61-4537-AD23-4184427DEE2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6B91E433-B88F-4802-AC43-95684A61F6DF}">
                <a16:creationId xmlns:a16="http://schemas.microsoft.com/office/drawing/2010/main" id="{0AFD2B05-744D-44F3-B2A8-A09B66360DE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C4F45C6-A593-45F5-A214-9D9BE21D0CE3}">
        <p14:creationId xmlns:p14="http://schemas.microsoft.com/office/powerpoint/2010/main" val="16687659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78263E4D-CECC-41C5-BF77-057F4E755E25}">
                <a16:creationId xmlns:a16="http://schemas.microsoft.com/office/drawing/2010/main" id="{0DB51C9C-D616-4848-B604-E5969766722E}"/>
              </a:ext>
            </a:extLst>
          </p:cNvPr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CF0045E6-D082-4504-A492-8A8CF4F81889}">
                <a16:creationId xmlns:a16="http://schemas.microsoft.com/office/drawing/2010/main" id="{DDBDFD8D-9047-493D-B4AD-659A6863BB6B}"/>
              </a:ext>
            </a:extLst>
          </p:cNvPr>
          <p:cNvSpPr/>
          <p:nvPr/>
        </p:nvSpPr>
        <p:spPr>
          <a:xfrm flipH="false" flipV="false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2B5B9261-7A9C-44C7-BB52-12672599F784}">
                <a16:creationId xmlns:a16="http://schemas.microsoft.com/office/drawing/2010/main" id="{E0DA3D80-BABB-433C-A018-7BABEA6B89F0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5065F696-AEE9-4CEB-883D-6CC94B2D12FC}">
                <a16:creationId xmlns:a16="http://schemas.microsoft.com/office/drawing/2010/main" id="{B1DE2737-1CDF-48A5-ACB3-EEA3BD030314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AEA7E246-5F4B-45F5-802E-F3C5A1B4CEF4}">
                <a16:creationId xmlns:a16="http://schemas.microsoft.com/office/drawing/2010/main" id="{D6EC66C4-17D3-4C73-ABA7-67D2F6271633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3FF043B1-48CE-46A6-A66A-8257690DEA3F}">
                <a16:creationId xmlns:a16="http://schemas.microsoft.com/office/drawing/2010/main" id="{1CB49721-A124-45D0-8F17-3C4BC6CDF819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A3C0E643-B6E7-4D65-AF5D-2328BC4D03F7}">
                <a16:creationId xmlns:a16="http://schemas.microsoft.com/office/drawing/2010/main" id="{C5AAF6F5-045B-4FB9-9D7F-6E8A76FF3BCD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4BFD9BEB-9B48-4D98-928B-C16F0F0FE52F}">
                <a16:creationId xmlns:a16="http://schemas.microsoft.com/office/drawing/2010/main" id="{70687D18-DCA8-4305-BF97-0727109E4B2F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F6FD17CA-56ED-46F0-A165-DEC451BA5A2C}">
                <a16:creationId xmlns:a16="http://schemas.microsoft.com/office/drawing/2010/main" id="{0FB46C7A-A96E-4C0D-BEDF-46336C0C5292}"/>
              </a:ext>
            </a:extLst>
          </p:cNvPr>
          <p:cNvSpPr/>
          <p:nvPr/>
        </p:nvSpPr>
        <p:spPr>
          <a:xfrm flipH="false" flipV="false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2868533A-A57D-41AB-AF91-1B4F145E5471}">
                <a16:creationId xmlns:a16="http://schemas.microsoft.com/office/drawing/2010/main" id="{D41E9E33-37E3-456E-AF30-9DB21B6BFBF0}"/>
              </a:ext>
            </a:extLst>
          </p:cNvPr>
          <p:cNvSpPr/>
          <p:nvPr/>
        </p:nvSpPr>
        <p:spPr>
          <a:xfrm flipH="false" flipV="false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14A6D2FC-9050-45AC-B086-EC3DB8AC0A80}">
                <a16:creationId xmlns:a16="http://schemas.microsoft.com/office/drawing/2010/main" id="{EA6D2F05-7FB8-477F-9D24-5591C20D69D8}"/>
              </a:ext>
            </a:extLst>
          </p:cNvPr>
          <p:cNvSpPr/>
          <p:nvPr/>
        </p:nvSpPr>
        <p:spPr>
          <a:xfrm flipH="false" flipV="false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42770AA7-71A1-4297-8145-3DC64761622D}">
                <a16:creationId xmlns:a16="http://schemas.microsoft.com/office/drawing/2010/main" id="{AB5E8CC9-6F57-48BF-8DFE-0CC4B37091A8}"/>
              </a:ext>
            </a:extLst>
          </p:cNvPr>
          <p:cNvSpPr/>
          <p:nvPr/>
        </p:nvSpPr>
        <p:spPr>
          <a:xfrm flipH="false" flipV="false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54275B0A-9D68-4136-8814-4ABE917BAB39}">
                <a16:creationId xmlns:a16="http://schemas.microsoft.com/office/drawing/2010/main" id="{195F9567-2980-4E35-8583-73CDB5949226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6F034786-169F-4380-92D4-A5A194F95FD7}">
                <a16:creationId xmlns:a16="http://schemas.microsoft.com/office/drawing/2010/main" id="{94C4AE78-2A15-45A4-92CC-F9AA48F94C4B}"/>
              </a:ext>
            </a:extLst>
          </p:cNvPr>
          <p:cNvSpPr/>
          <p:nvPr/>
        </p:nvSpPr>
        <p:spPr>
          <a:xfrm flipH="false" flipV="false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5DEF0E0D-22EF-4CF2-A658-9420A77B34D0}">
                <a16:creationId xmlns:a16="http://schemas.microsoft.com/office/drawing/2010/main" id="{1B1BC2C0-D1C1-4E1A-B4CF-9775BD54388A}"/>
              </a:ext>
            </a:extLst>
          </p:cNvPr>
          <p:cNvSpPr/>
          <p:nvPr/>
        </p:nvSpPr>
        <p:spPr>
          <a:xfrm flipH="false" flipV="false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9ABF9667-9AD1-4BAF-841C-3356555876BB}">
                <a16:creationId xmlns:a16="http://schemas.microsoft.com/office/drawing/2010/main" id="{D998844E-4448-4BFB-9072-FF9E34564A4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5EC39127-AB41-4524-B3CC-09E3460008FD}">
                <a16:creationId xmlns:a16="http://schemas.microsoft.com/office/drawing/2010/main" id="{354F4A4B-A188-4E8F-85DA-581A62585B87}"/>
              </a:ext>
            </a:extLst>
          </p:cNvPr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B27F4EF0-CE92-4359-B62F-AF670DCAC04A}">
                <a16:creationId xmlns:a16="http://schemas.microsoft.com/office/drawing/2010/main" id="{798D18FE-3E33-46F5-A3F6-81B72E0A3096}"/>
              </a:ext>
            </a:extLst>
          </p:cNvPr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3FFA8D46-B773-437A-9481-CA3925E6C50C}">
                <a16:creationId xmlns:a16="http://schemas.microsoft.com/office/drawing/2010/main" id="{5667558F-E06E-4D3B-868C-C5BABF6F0F2B}"/>
              </a:ext>
            </a:extLst>
          </p:cNvPr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26BF8277-B8BE-4B0D-9FCE-195401046A45}">
                <a16:creationId xmlns:a16="http://schemas.microsoft.com/office/drawing/2010/main" id="{50CEB94D-2BE5-499B-9862-A94DD724C99A}"/>
              </a:ext>
            </a:extLst>
          </p:cNvPr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E3ACE5A1-BADC-4C8D-A85C-B7E60B8F552C}">
                <a16:creationId xmlns:a16="http://schemas.microsoft.com/office/drawing/2010/main" id="{3846EEF2-6225-4D65-AB37-2262B18FFF8C}"/>
              </a:ext>
            </a:extLst>
          </p:cNvPr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13965F78-C8FF-42FE-80EA-1C126D8AED1F}">
                <a16:creationId xmlns:a16="http://schemas.microsoft.com/office/drawing/2010/main" id="{A390693D-3452-400D-9BE6-7C0F36F96221}"/>
              </a:ext>
            </a:extLst>
          </p:cNvPr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>
            <a:extLst>
              <a:ext uri="{94452776-0862-4047-A27D-71275014CE8A}">
                <a16:creationId xmlns:a16="http://schemas.microsoft.com/office/drawing/2010/main" id="{E86FACE9-F890-49ED-9587-C3A830663CB3}"/>
              </a:ext>
            </a:extLst>
          </p:cNvPr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b="0"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>
            <a:extLst>
              <a:ext uri="{4667F022-21BD-42C1-87E2-0F26AAD511F1}">
                <a16:creationId xmlns:a16="http://schemas.microsoft.com/office/drawing/2010/main" id="{5AE39298-E315-4A68-AF28-9B6B67C0448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 vert="horz"/>
          <a:lstStyle>
            <a:lvl1pPr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>
            <a:extLst>
              <a:ext uri="{D9314F90-8062-4649-9B54-8965BAA9AFA4}">
                <a16:creationId xmlns:a16="http://schemas.microsoft.com/office/drawing/2010/main" id="{80E66D48-5371-4289-B3D2-4BA3E6ED3D5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>
            <a:extLst>
              <a:ext uri="{88CF5162-6808-42A8-9202-44B2E687C8B6}">
                <a16:creationId xmlns:a16="http://schemas.microsoft.com/office/drawing/2010/main" id="{DB4C571F-0544-4B2C-A6EA-6DAA48D94AD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>
            <a:extLst>
              <a:ext uri="{36F99925-666E-4192-A6AA-81A560829C55}">
                <a16:creationId xmlns:a16="http://schemas.microsoft.com/office/drawing/2010/main" id="{D34274AD-3D47-4B4A-AF23-5F07869ABB7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>
            <a:extLst>
              <a:ext uri="{38DE1467-2CD3-41B4-932F-FA66E832FC84}">
                <a16:creationId xmlns:a16="http://schemas.microsoft.com/office/drawing/2010/main" id="{DF7452D4-2015-436D-9EDB-7E279F817C9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FF4BCF88-EEC7-4D58-BEDA-E99A04BD629B}">
        <p14:creationId xmlns:p14="http://schemas.microsoft.com/office/powerpoint/2010/main" val="166876598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F722B50-9B08-48A9-AA7C-A2B5E428B88F}">
                <a16:creationId xmlns:a16="http://schemas.microsoft.com/office/drawing/2010/main" id="{5D271AE8-4018-4180-B030-40873700B36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2F877DD9-B8F2-41C0-829A-E3FD9F5E3AA4}">
                <a16:creationId xmlns:a16="http://schemas.microsoft.com/office/drawing/2010/main" id="{3AC1999C-3B1E-4790-B2BD-FBEC73DCA42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07DE5EEE-9521-4FA6-A0DF-AC6E04378C42}">
                <a16:creationId xmlns:a16="http://schemas.microsoft.com/office/drawing/2010/main" id="{3BD85010-BCD1-4B75-B557-4503D381CAC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B5C97FA6-780A-4A24-A02B-B81DD24E5C0B}">
                <a16:creationId xmlns:a16="http://schemas.microsoft.com/office/drawing/2010/main" id="{6EFCE335-2095-4BF1-BAB6-75DD5D61876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9D182767-C2FD-4FE1-90C6-7E5FDDA74FDF}">
                <a16:creationId xmlns:a16="http://schemas.microsoft.com/office/drawing/2010/main" id="{D57EBDCD-D4DA-41A3-A8DA-F74358A27EE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81690FFB-8397-420B-8CF9-3ECF3C49F5D3}">
                <a16:creationId xmlns:a16="http://schemas.microsoft.com/office/drawing/2010/main" id="{9BF233EF-0E90-42E7-B75F-2D1C3437D63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633DE20-CE29-4159-A302-37080CDD0B9B}">
        <p14:creationId xmlns:p14="http://schemas.microsoft.com/office/powerpoint/2010/main" val="16687659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287C73B-67B4-4E97-B5C2-5C43B76DBA60}">
                <a16:creationId xmlns:a16="http://schemas.microsoft.com/office/drawing/2010/main" id="{7FD675A9-2437-48BA-A5D7-5388C32E68A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CBDC8DAE-B14D-443E-BF71-941878B7BCF5}">
                <a16:creationId xmlns:a16="http://schemas.microsoft.com/office/drawing/2010/main" id="{23E795EE-B980-4C3B-AB2A-8950B24ED0D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FF02E752-D41F-4DBE-B09E-DDB861B3401C}">
                <a16:creationId xmlns:a16="http://schemas.microsoft.com/office/drawing/2010/main" id="{60958998-A12F-444F-8EEB-667F85B7DD08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404C6D96-60AF-437C-9E60-EA10092A4695}">
                <a16:creationId xmlns:a16="http://schemas.microsoft.com/office/drawing/2010/main" id="{FC2BFFB1-48AE-447B-A060-06F4801271BE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224EF4BB-D42D-4428-8DE1-69B7DF70184B}">
                <a16:creationId xmlns:a16="http://schemas.microsoft.com/office/drawing/2010/main" id="{0758A40E-E05D-40DE-9E21-9A80A632DC6B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88A3EA36-0639-4119-806A-819329FF4D14}">
                <a16:creationId xmlns:a16="http://schemas.microsoft.com/office/drawing/2010/main" id="{9917CF2D-22FC-4208-92EF-8FB47B2C7D4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CA7739F5-A7CD-473F-8930-D6771AA4BCB7}">
                <a16:creationId xmlns:a16="http://schemas.microsoft.com/office/drawing/2010/main" id="{9E161086-1707-4D1D-9F41-AD9D6217100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1E6B5DD9-52F3-43B7-8324-439F5AD14CC7}">
                <a16:creationId xmlns:a16="http://schemas.microsoft.com/office/drawing/2010/main" id="{73F49237-9FA2-4208-BEEF-C381A2E748E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E74C9C5-7B9A-431A-8CDC-C9C6657D879F}">
        <p14:creationId xmlns:p14="http://schemas.microsoft.com/office/powerpoint/2010/main" val="16687659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71E1303B-F3E0-411E-8510-C84B6AE43DD2}">
                <a16:creationId xmlns:a16="http://schemas.microsoft.com/office/drawing/2010/main" id="{39EB12C9-7839-41FB-928F-31D17FCCD6F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DF111B63-A1F9-4415-B9E3-F827E7E79193}">
                <a16:creationId xmlns:a16="http://schemas.microsoft.com/office/drawing/2010/main" id="{B37DE4AF-ED1A-43F6-896C-EA111534D2D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>
            <a:extLst>
              <a:ext uri="{88149AAA-2114-4525-A119-962E9ABEE835}">
                <a16:creationId xmlns:a16="http://schemas.microsoft.com/office/drawing/2010/main" id="{7144704B-E2F1-4CBB-94A8-E44B76A7E50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EF9780FD-D0DC-4FC5-8746-D7789207F1DB}">
                <a16:creationId xmlns:a16="http://schemas.microsoft.com/office/drawing/2010/main" id="{58634E64-E257-4B96-833C-908E9C53A13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086DA57-23B1-49E1-9105-42D7AB5E42CE}">
        <p14:creationId xmlns:p14="http://schemas.microsoft.com/office/powerpoint/2010/main" val="166876598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6985AEF4-C5DD-4C7F-82D3-457369D3A83B}">
                <a16:creationId xmlns:a16="http://schemas.microsoft.com/office/drawing/2010/main" id="{9ABFAF06-73A9-4E31-BC47-ABD362DBBAA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A51AA753-F63C-40AF-8ED9-CFDA97EEBBCB}">
                <a16:creationId xmlns:a16="http://schemas.microsoft.com/office/drawing/2010/main" id="{3236DD7F-9E73-4EFB-B1CA-74725D919A9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867FAE67-E091-4EA9-994B-AABCDFF60E18}">
                <a16:creationId xmlns:a16="http://schemas.microsoft.com/office/drawing/2010/main" id="{ED5CD669-E227-4F8A-96E4-B551867C2B3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621DD6C-2531-4FB5-A6B3-03C706429FAE}">
        <p14:creationId xmlns:p14="http://schemas.microsoft.com/office/powerpoint/2010/main" val="16687659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F34CAF0-A4C0-4E32-8430-8CEA602D4E23}">
                <a16:creationId xmlns:a16="http://schemas.microsoft.com/office/drawing/2010/main" id="{4BDA4DCC-83E0-42E7-89B9-620B95C877A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6F4BD600-E2C1-4BD7-A4AF-2283FF4FBA1E}">
                <a16:creationId xmlns:a16="http://schemas.microsoft.com/office/drawing/2010/main" id="{9D3AF4DC-0B81-44C4-9FCD-994DA924478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04717B47-5430-4BAD-BFA9-A27764E7F58C}">
                <a16:creationId xmlns:a16="http://schemas.microsoft.com/office/drawing/2010/main" id="{4D6D9587-A0BF-49DE-90C2-81ADA987DB45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>
            <a:extLst>
              <a:ext uri="{C7A1585B-1675-4D60-A768-F0EEF9E13B59}">
                <a16:creationId xmlns:a16="http://schemas.microsoft.com/office/drawing/2010/main" id="{9CEFA6CD-8AAB-44CE-B3F4-CFE4B030285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B2E19E37-4ACF-4B9C-9C5B-7BAD5F9E4015}">
                <a16:creationId xmlns:a16="http://schemas.microsoft.com/office/drawing/2010/main" id="{80CEF74B-FF7F-45D0-897C-BC1A8D771BF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43794E5A-0CE0-4A45-8328-E63017F2A75E}">
                <a16:creationId xmlns:a16="http://schemas.microsoft.com/office/drawing/2010/main" id="{AFC868D5-5B89-48A6-AC3F-F3F04E02F7C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508F08A-F01F-47AD-81E1-797CB8A1AD8E}">
        <p14:creationId xmlns:p14="http://schemas.microsoft.com/office/powerpoint/2010/main" val="166876598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82FB851A-09C3-4327-B649-D75B181E1456}">
                <a16:creationId xmlns:a16="http://schemas.microsoft.com/office/drawing/2010/main" id="{AF88C51F-5BFE-4E0A-94BD-F04C56FF6C85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4E33E6EC-9099-46DD-8F66-BDF89C5FEFCA}">
                <a16:creationId xmlns:a16="http://schemas.microsoft.com/office/drawing/2010/main" id="{82ECD198-E253-4378-82E1-AA9E207E5ACE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54AD8A17-5E4E-4E17-A87F-A4EEE9165E7E}">
                <a16:creationId xmlns:a16="http://schemas.microsoft.com/office/drawing/2010/main" id="{AE1B9BA8-B695-4B45-9662-56F681133208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C054A068-C5B6-4344-B994-72141423B58B}">
                <a16:creationId xmlns:a16="http://schemas.microsoft.com/office/drawing/2010/main" id="{DE75C9EF-EBFD-4A2A-87F3-45CE006FD4DD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F3E74D92-288E-41C3-BAF7-AAC53CEC0B7B}">
                <a16:creationId xmlns:a16="http://schemas.microsoft.com/office/drawing/2010/main" id="{CF7D1DD9-C834-44CB-8260-B5BB3A41E6E0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8B673985-1714-4BED-BFA9-E7D27E408BC2}">
                <a16:creationId xmlns:a16="http://schemas.microsoft.com/office/drawing/2010/main" id="{B2A650C7-61C4-4B48-88D6-F730055E6040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781538E5-D23C-4124-B53E-2FB4DE2E7B69}">
                <a16:creationId xmlns:a16="http://schemas.microsoft.com/office/drawing/2010/main" id="{33473905-4FBA-4A59-8DC9-94451A7428E9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3608267B-30FE-40ED-9501-B67B0F76329C}">
                <a16:creationId xmlns:a16="http://schemas.microsoft.com/office/drawing/2010/main" id="{D0C552A5-805F-489A-962F-E01F60CF144A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7E32F6B7-F87A-4886-B971-4667899B4A2A}">
                <a16:creationId xmlns:a16="http://schemas.microsoft.com/office/drawing/2010/main" id="{DB5395AE-05B4-4AF6-A202-2E14002926AA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C441E585-87F7-4D29-A69F-1BC0AF2F7ACD}">
                <a16:creationId xmlns:a16="http://schemas.microsoft.com/office/drawing/2010/main" id="{4AE3C224-065E-4988-98B7-62B3CDA25E26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AA61E714-C20A-4E28-AB1A-D32C53A7778E}">
                <a16:creationId xmlns:a16="http://schemas.microsoft.com/office/drawing/2010/main" id="{C8D23C84-ECA6-443D-82A0-2E6AD5BB5AC7}"/>
              </a:ext>
            </a:extLst>
          </p:cNvPr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775B8038-0B02-4195-8B27-F62FF37E0481}">
                <a16:creationId xmlns:a16="http://schemas.microsoft.com/office/drawing/2010/main" id="{DB88853A-857C-4987-BF41-0C5C818529E8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E81C814A-87F2-444B-8C43-9629FB4602C0}">
                <a16:creationId xmlns:a16="http://schemas.microsoft.com/office/drawing/2010/main" id="{BF7DAC6B-43CF-4774-ADFA-09E83278115E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F0E1CE83-3297-4EE7-8135-4728AE899E6B}">
                <a16:creationId xmlns:a16="http://schemas.microsoft.com/office/drawing/2010/main" id="{2FC1E9E4-9CD2-42B2-925A-F56696E1682C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D61B9F82-D985-4BDF-8CA2-E64FED2FD303}">
                <a16:creationId xmlns:a16="http://schemas.microsoft.com/office/drawing/2010/main" id="{3D01D283-F881-46A4-939D-1F040162AD89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24317301-A2B1-4DAC-9B44-9AE76806FAA1}">
                <a16:creationId xmlns:a16="http://schemas.microsoft.com/office/drawing/2010/main" id="{C4D7D729-1A0A-473E-9323-83C4DC0B1A40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84A94A8B-73DB-4DC9-8E1F-5D1B3739DA0D}">
                <a16:creationId xmlns:a16="http://schemas.microsoft.com/office/drawing/2010/main" id="{8E5ACEA8-380F-4766-A0F7-32DE43E6CCD9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74501018-6385-4706-8375-E858A3D098EB}">
                <a16:creationId xmlns:a16="http://schemas.microsoft.com/office/drawing/2010/main" id="{0ECA2811-08A3-4D5D-A278-7BBB1E453D55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8D205ADE-62F1-4B91-BDF7-7C14A897E71D}">
                <a16:creationId xmlns:a16="http://schemas.microsoft.com/office/drawing/2010/main" id="{CE71833D-42F7-41EA-9BF6-2F381B990AB0}"/>
              </a:ext>
            </a:extLst>
          </p:cNvPr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4B483498-88F2-43FE-8004-4013DD8A5654}">
                <a16:creationId xmlns:a16="http://schemas.microsoft.com/office/drawing/2010/main" id="{7A0D27C1-5295-4302-93AD-D19D47366064}"/>
              </a:ext>
            </a:extLst>
          </p:cNvPr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80DE77A5-2405-410B-B8DA-CA42456671D4}">
                <a16:creationId xmlns:a16="http://schemas.microsoft.com/office/drawing/2010/main" id="{819BB852-9860-4928-9400-8BA41F2C20B4}"/>
              </a:ext>
            </a:extLst>
          </p:cNvPr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2C90197B-0190-4A52-B960-12750F3CF62C}">
                <a16:creationId xmlns:a16="http://schemas.microsoft.com/office/drawing/2010/main" id="{898FC1C5-3D51-4FD2-80F3-1D4974AABAB3}"/>
              </a:ext>
            </a:extLst>
          </p:cNvPr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>
            <a:extLst>
              <a:ext uri="{9AAE8B58-FE1C-4461-9CAE-FAA9DED878E0}">
                <a16:creationId xmlns:a16="http://schemas.microsoft.com/office/drawing/2010/main" id="{77A26F2D-DD8F-4194-97A3-85D99A31134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>
            <a:extLst>
              <a:ext uri="{D778B975-AC35-4F0D-8541-F0E63EF06DB8}">
                <a16:creationId xmlns:a16="http://schemas.microsoft.com/office/drawing/2010/main" id="{ABFCDC8C-A625-4BBD-9833-FE4A9E6A6292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>
            <a:extLst>
              <a:ext uri="{CD79F85C-1B9F-496D-9D9B-D6D77A921DF8}">
                <a16:creationId xmlns:a16="http://schemas.microsoft.com/office/drawing/2010/main" id="{6F6AF785-DA93-46E5-96D2-3F8DA0063D4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>
            <a:extLst>
              <a:ext uri="{65E6CC21-B23A-49FC-94B8-0C2FF77D8F2F}">
                <a16:creationId xmlns:a16="http://schemas.microsoft.com/office/drawing/2010/main" id="{B9BC44DF-9DC7-4F77-94F1-DC3CFD5EF21B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>
            <a:extLst>
              <a:ext uri="{7317D5F1-7859-45FC-B55A-8746C00E4C55}">
                <a16:creationId xmlns:a16="http://schemas.microsoft.com/office/drawing/2010/main" id="{D42C901B-8390-44C4-9877-5788A7F03CF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>
            <a:extLst>
              <a:ext uri="{D56CD832-58ED-40BB-B597-E8390443F4D8}">
                <a16:creationId xmlns:a16="http://schemas.microsoft.com/office/drawing/2010/main" id="{52FD78F1-A40F-4035-A7CA-D4405692E35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1F9F981-7043-454E-8860-8318010D31EE}">
        <p14:creationId xmlns:p14="http://schemas.microsoft.com/office/powerpoint/2010/main" val="166876598732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>
            <a:extLst>
              <a:ext uri="{86C32F3F-2391-4E4D-9B62-B8127654B148}">
                <a16:creationId xmlns:a16="http://schemas.microsoft.com/office/drawing/2010/main" id="{8374B654-8D67-48A5-9A31-CDD91B94694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>
            <a:extLst>
              <a:ext uri="{DBEF4920-27C1-403A-BBE2-C1FE7CD50716}">
                <a16:creationId xmlns:a16="http://schemas.microsoft.com/office/drawing/2010/main" id="{B746EDD5-46E9-4AB2-A916-6E2206887D1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>
            <a:extLst>
              <a:ext uri="{512BB40B-D3C5-4BFD-962B-1F9E76F4F3A2}">
                <a16:creationId xmlns:a16="http://schemas.microsoft.com/office/drawing/2010/main" id="{6E45CB7A-0B61-4619-94E2-B350F8D8C1FD}"/>
              </a:ext>
            </a:extLst>
          </p:cNvPr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09FF72A2-BA50-47C4-9DB1-790353EE623D}">
                <a16:creationId xmlns:a16="http://schemas.microsoft.com/office/drawing/2010/main" id="{D73576CD-BC69-48B9-A0AB-AEA110371D3A}"/>
              </a:ext>
            </a:extLst>
          </p:cNvPr>
          <p:cNvSpPr/>
          <p:nvPr/>
        </p:nvSpPr>
        <p:spPr>
          <a:xfrm flipH="false" flipV="false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9DBF383F-166A-4DD9-AFC1-C46D45A3B8E9}">
                <a16:creationId xmlns:a16="http://schemas.microsoft.com/office/drawing/2010/main" id="{06A92C48-66A6-4E79-9D1E-F2EBC370D951}"/>
              </a:ext>
            </a:extLst>
          </p:cNvPr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D8B2B72E-1661-4A38-8A21-9294A9017A6F}">
                <a16:creationId xmlns:a16="http://schemas.microsoft.com/office/drawing/2010/main" id="{04274D4A-C4EC-4CBD-B047-DAE2EE7D718B}"/>
              </a:ext>
            </a:extLst>
          </p:cNvPr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F01CBDFF-E402-490E-A54B-D056F5D72F19}">
                <a16:creationId xmlns:a16="http://schemas.microsoft.com/office/drawing/2010/main" id="{995A5C36-17F4-4463-9FF7-B0B187120076}"/>
              </a:ext>
            </a:extLst>
          </p:cNvPr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D6A914D1-E6C3-417E-98B8-0E7BD6565FB5}">
                <a16:creationId xmlns:a16="http://schemas.microsoft.com/office/drawing/2010/main" id="{27252DC1-FED3-4BD9-B98C-E177EE74554F}"/>
              </a:ext>
            </a:extLst>
          </p:cNvPr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A11AAA3C-A204-4387-B22F-78C526B36064}">
                <a16:creationId xmlns:a16="http://schemas.microsoft.com/office/drawing/2010/main" id="{44A30A4E-9620-4C69-B14D-7070C23F102C}"/>
              </a:ext>
            </a:extLst>
          </p:cNvPr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4FEC649B-1013-4727-AE5C-39581FA20E0B}">
                <a16:creationId xmlns:a16="http://schemas.microsoft.com/office/drawing/2010/main" id="{BACAE7C4-E2DD-4FB9-9905-324F5A002FAE}"/>
              </a:ext>
            </a:extLst>
          </p:cNvPr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1D6862E7-CC7E-4C79-A65E-F75CDC9F7F0C}">
                <a16:creationId xmlns:a16="http://schemas.microsoft.com/office/drawing/2010/main" id="{8A33B82D-E0E5-42FF-862F-D15946BAEAE0}"/>
              </a:ext>
            </a:extLst>
          </p:cNvPr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5380B3FD-2F65-4675-9262-4B60D84F4732}">
                <a16:creationId xmlns:a16="http://schemas.microsoft.com/office/drawing/2010/main" id="{F1A9D044-74AE-464B-AAB6-8093797017EC}"/>
              </a:ext>
            </a:extLst>
          </p:cNvPr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D3E8278D-4DEB-401F-80B0-067F1940BA13}">
                <a16:creationId xmlns:a16="http://schemas.microsoft.com/office/drawing/2010/main" id="{057419D1-8E32-43A2-8385-D8DF250A61FD}"/>
              </a:ext>
            </a:extLst>
          </p:cNvPr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8F3DB25E-D245-4545-A34F-102AD430A7AC}">
                <a16:creationId xmlns:a16="http://schemas.microsoft.com/office/drawing/2010/main" id="{E1716FA0-450E-45F2-86A0-3022B5A8C094}"/>
              </a:ext>
            </a:extLst>
          </p:cNvPr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03B55908-3608-4DB8-A055-4C08CACE8F27}">
                <a16:creationId xmlns:a16="http://schemas.microsoft.com/office/drawing/2010/main" id="{D8555C52-A1FF-4DAD-B74E-1F72EEE04412}"/>
              </a:ext>
            </a:extLst>
          </p:cNvPr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6050666B-8DB7-4063-9A74-54DEFC912F44}">
                <a16:creationId xmlns:a16="http://schemas.microsoft.com/office/drawing/2010/main" id="{FD2BB577-DE60-4234-8FD6-16D082F43708}"/>
              </a:ext>
            </a:extLst>
          </p:cNvPr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>
            <a:extLst>
              <a:ext uri="{80E3D370-8424-4A05-8B4E-960D2F041EA0}">
                <a16:creationId xmlns:a16="http://schemas.microsoft.com/office/drawing/2010/main" id="{69F2DD07-BE87-4AAB-9BAF-C6840FFAB41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>
            <a:extLst>
              <a:ext uri="{C6DA715C-7368-4226-A49B-D285D47DFC31}">
                <a16:creationId xmlns:a16="http://schemas.microsoft.com/office/drawing/2010/main" id="{F90CD026-3701-46CC-8EC5-B7A8E3AF7D9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>
            <a:extLst>
              <a:ext uri="{A455E189-F911-4EB4-A86C-B5F2D2CAD0F6}">
                <a16:creationId xmlns:a16="http://schemas.microsoft.com/office/drawing/2010/main" id="{B9F4C235-8581-42BA-8A4C-3B56B76ED7DB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00BC2EE-3504-4DCC-B200-AD559728EF61}">
                <a16:creationId xmlns:a16="http://schemas.microsoft.com/office/drawing/2010/main" id="{2EE7DDB0-1A6C-4C70-8841-D090583CE98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 fontScale="90000"/>
          </a:bodyPr>
          <a:lstStyle/>
          <a:p>
            <a:pPr algn="ctr"/>
            <a:r>
              <a:rPr b="0" dirty="0" i="0" lang="en-US" sz="5400">
                <a:solidFill>
                  <a:srgbClr val="35475c"/>
                </a:solidFill>
                <a:latin typeface="Open Sans"/>
              </a:rPr>
              <a:t>Smart Solutions For Railways Based On IoT</a:t>
            </a:r>
            <a:endParaRPr b="0" dirty="0" i="0" lang="en-US" sz="5400">
              <a:solidFill>
                <a:srgbClr val="35475c"/>
              </a:solidFill>
              <a:latin typeface="Open Sans"/>
            </a:endParaRPr>
          </a:p>
        </p:txBody>
      </p:sp>
    </p:spTree>
    <p:extLst>
      <p:ext uri="{73DD7D43-49E2-451A-93DF-98729EB0B05F}">
        <p14:creationId xmlns:p14="http://schemas.microsoft.com/office/powerpoint/2010/main" val="1668765987339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9269956-C660-4978-A93A-3EED91AC8030}">
                <a16:creationId xmlns:a16="http://schemas.microsoft.com/office/drawing/2010/main" id="{4226F52A-D041-4157-AE10-69797D9F14C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IN" sz="4000"/>
              <a:t>Order food from pantry</a:t>
            </a:r>
            <a:endParaRPr dirty="0" lang="en-IN" sz="4000"/>
          </a:p>
        </p:txBody>
      </p:sp>
      <p:pic>
        <p:nvPicPr>
          <p:cNvPr id="3" name="Content Placeholder 8">
            <a:extLst>
              <a:ext uri="{84336905-8D31-4FE8-970B-0AFE2E89D39E}">
                <a16:creationId xmlns:a16="http://schemas.microsoft.com/office/drawing/2010/main" id="{2610B57A-86FE-4E88-8E47-0318F0C3C476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55414" r="-55414" t="0"/>
          <a:stretch>
            <a:fillRect/>
          </a:stretch>
        </p:blipFill>
        <p:spPr>
          <a:xfrm rot="0">
            <a:off x="392668" y="2063143"/>
            <a:ext cx="7381874" cy="3084206"/>
          </a:xfrm>
          <a:noFill/>
        </p:spPr>
      </p:pic>
      <p:pic>
        <p:nvPicPr>
          <p:cNvPr id="4" name="Picture 9">
            <a:extLst>
              <a:ext uri="{8EE65261-E5DD-436C-A4E8-6EEE022643E4}">
                <a16:creationId xmlns:a16="http://schemas.microsoft.com/office/drawing/2010/main" id="{CC4607F3-5EDA-4BB8-B04A-621C78452F0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76383" y="2294277"/>
            <a:ext cx="3162317" cy="2853075"/>
          </a:xfrm>
          <a:prstGeom prst="rect">
            <a:avLst/>
          </a:prstGeom>
          <a:noFill/>
        </p:spPr>
      </p:pic>
      <p:sp>
        <p:nvSpPr>
          <p:cNvPr id="5" name="TextBox 10">
            <a:extLst>
              <a:ext uri="{F6BC153D-E09D-4C6E-BA5B-B0EE73D1B89D}">
                <a16:creationId xmlns:a16="http://schemas.microsoft.com/office/drawing/2010/main" id="{43F2CA29-F5FB-4253-94B0-8A9F946AB0C6}"/>
              </a:ext>
            </a:extLst>
          </p:cNvPr>
          <p:cNvSpPr txBox="1"/>
          <p:nvPr/>
        </p:nvSpPr>
        <p:spPr>
          <a:xfrm rot="0">
            <a:off x="822960" y="1303020"/>
            <a:ext cx="8286750" cy="484748"/>
          </a:xfrm>
          <a:prstGeom prst="rect">
            <a:avLst/>
          </a:prstGeom>
          <a:noFill/>
        </p:spPr>
        <p:txBody>
          <a:bodyPr rtlCol="0" vert="horz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User/Passenger also can order pantry items using order from on train pantry option on the interface of node red web app.</a:t>
            </a:r>
            <a:endParaRPr dirty="0" lang="en-US"/>
          </a:p>
        </p:txBody>
      </p:sp>
    </p:spTree>
    <p:extLst>
      <p:ext uri="{2B2CBE7A-7D74-44A3-9C5E-3A5F7EE30BB1}">
        <p14:creationId xmlns:p14="http://schemas.microsoft.com/office/powerpoint/2010/main" val="1668765987359"/>
      </p:ext>
    </p:ext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3F7F242-2C33-4807-B5D6-5DE96FEC9592}">
                <a16:creationId xmlns:a16="http://schemas.microsoft.com/office/drawing/2010/main" id="{E6074C4C-7A41-4085-9195-02915D3B808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Thank you!</a:t>
            </a:r>
            <a:endParaRPr dirty="0" lang="en-US"/>
          </a:p>
        </p:txBody>
      </p:sp>
    </p:spTree>
    <p:extLst>
      <p:ext uri="{0432163F-6B3A-421D-BA0A-292D1A396916}">
        <p14:creationId xmlns:p14="http://schemas.microsoft.com/office/powerpoint/2010/main" val="1668765987361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4D7FA12-F10A-49FD-988A-7515FB33CBBD}">
                <a16:creationId xmlns:a16="http://schemas.microsoft.com/office/drawing/2010/main" id="{70AF7046-F523-4E43-9FA7-4DFE46992BC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IN" sz="3600"/>
              <a:t>User Registration</a:t>
            </a:r>
            <a:endParaRPr dirty="0" lang="en-IN" sz="3600"/>
          </a:p>
        </p:txBody>
      </p:sp>
      <p:pic>
        <p:nvPicPr>
          <p:cNvPr id="3" name="Content Placeholder 4">
            <a:extLst>
              <a:ext uri="{23A1B290-B61D-4D8D-8AC1-01BF5F841173}">
                <a16:creationId xmlns:a16="http://schemas.microsoft.com/office/drawing/2010/main" id="{2793F792-EAC8-4F02-8FFE-0D578BD0C93B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61491" r="-61491" t="0"/>
          <a:stretch>
            <a:fillRect/>
          </a:stretch>
        </p:blipFill>
        <p:spPr>
          <a:xfrm rot="0">
            <a:off x="885825" y="2037730"/>
            <a:ext cx="6958060" cy="2907134"/>
          </a:xfrm>
          <a:noFill/>
        </p:spPr>
      </p:pic>
      <p:sp>
        <p:nvSpPr>
          <p:cNvPr id="4" name="TextBox 5">
            <a:extLst>
              <a:ext uri="{9F74AEF0-7B23-4419-9442-1C66F3579516}">
                <a16:creationId xmlns:a16="http://schemas.microsoft.com/office/drawing/2010/main" id="{AD0B5339-9534-4D1E-BEA4-CA6C9B34FAF6}"/>
              </a:ext>
            </a:extLst>
          </p:cNvPr>
          <p:cNvSpPr txBox="1"/>
          <p:nvPr/>
        </p:nvSpPr>
        <p:spPr>
          <a:xfrm rot="0">
            <a:off x="777240" y="1267854"/>
            <a:ext cx="8299772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User can register a booking by providing information like mail, mobile number, boarding and destination stations.</a:t>
            </a:r>
            <a:endParaRPr dirty="0" lang="en-US"/>
          </a:p>
        </p:txBody>
      </p:sp>
      <p:sp>
        <p:nvSpPr>
          <p:cNvPr id="5" name="TextBox 6">
            <a:extLst>
              <a:ext uri="{A13597F1-4644-4F9C-B540-502572A65F00}">
                <a16:creationId xmlns:a16="http://schemas.microsoft.com/office/drawing/2010/main" id="{830D7C60-9826-4757-BECF-A9779A43BB9F}"/>
              </a:ext>
            </a:extLst>
          </p:cNvPr>
          <p:cNvSpPr txBox="1"/>
          <p:nvPr/>
        </p:nvSpPr>
        <p:spPr>
          <a:xfrm rot="0">
            <a:off x="777240" y="1585668"/>
            <a:ext cx="4997570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These details are converted into sting format using node red flows</a:t>
            </a:r>
            <a:endParaRPr dirty="0" lang="en-US"/>
          </a:p>
        </p:txBody>
      </p:sp>
    </p:spTree>
    <p:extLst>
      <p:ext uri="{50516ACC-C90E-4B1D-89C5-DE954645C699}">
        <p14:creationId xmlns:p14="http://schemas.microsoft.com/office/powerpoint/2010/main" val="1668765987341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93D78A4-467E-4A67-92F5-CFCA3E0ED01F}">
                <a16:creationId xmlns:a16="http://schemas.microsoft.com/office/drawing/2010/main" id="{DE15A5BA-C62B-4BEC-A519-D62A94897C9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Work Flow of the project</a:t>
            </a:r>
            <a:endParaRPr dirty="0" lang="en-US"/>
          </a:p>
        </p:txBody>
      </p:sp>
      <p:pic>
        <p:nvPicPr>
          <p:cNvPr id="3" name="Content Placeholder 4">
            <a:extLst>
              <a:ext uri="{54AE3FDD-9B96-43BC-A086-9223FC33836E}">
                <a16:creationId xmlns:a16="http://schemas.microsoft.com/office/drawing/2010/main" id="{83BECBB2-A4B8-4AC9-B65B-8B9F773E52F5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5640" t="5640"/>
          <a:stretch>
            <a:fillRect/>
          </a:stretch>
        </p:blipFill>
        <p:spPr>
          <a:noFill/>
        </p:spPr>
      </p:pic>
    </p:spTree>
    <p:extLst>
      <p:ext uri="{06A79384-45B4-4DDE-9DF9-BB4D8A6CC505}">
        <p14:creationId xmlns:p14="http://schemas.microsoft.com/office/powerpoint/2010/main" val="1668765987343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82E4EE6-0397-4B7C-972B-056B58CCF5DA}">
                <a16:creationId xmlns:a16="http://schemas.microsoft.com/office/drawing/2010/main" id="{8E4D2DC6-1E06-4FD4-9980-54472CF5AEA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0" dirty="0" i="0" lang="en-IN">
                <a:latin typeface="+mj-lt"/>
              </a:rPr>
              <a:t>Web app Interface</a:t>
            </a:r>
            <a:endParaRPr b="0" dirty="0" i="0" lang="en-IN">
              <a:latin typeface="+mj-lt"/>
            </a:endParaRPr>
          </a:p>
        </p:txBody>
      </p:sp>
      <p:pic>
        <p:nvPicPr>
          <p:cNvPr id="3" name="Content Placeholder 8">
            <a:extLst>
              <a:ext uri="{2A1F6DF4-6730-4806-A8A4-4DC75EB93753}">
                <a16:creationId xmlns:a16="http://schemas.microsoft.com/office/drawing/2010/main" id="{318831ED-A9A0-4633-B181-395E950BAE75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60790" r="-60790" t="0"/>
          <a:stretch>
            <a:fillRect/>
          </a:stretch>
        </p:blipFill>
        <p:spPr>
          <a:xfrm rot="0">
            <a:off x="881062" y="2063143"/>
            <a:ext cx="7381874" cy="3084206"/>
          </a:xfrm>
          <a:noFill/>
        </p:spPr>
      </p:pic>
      <p:sp>
        <p:nvSpPr>
          <p:cNvPr id="4" name="TextBox 9">
            <a:extLst>
              <a:ext uri="{D6DBB7AF-81CA-4E15-8843-2D127D3F15A2}">
                <a16:creationId xmlns:a16="http://schemas.microsoft.com/office/drawing/2010/main" id="{D512BFD1-C6AB-4B3D-8656-0576402E09CB}"/>
              </a:ext>
            </a:extLst>
          </p:cNvPr>
          <p:cNvSpPr txBox="1"/>
          <p:nvPr/>
        </p:nvSpPr>
        <p:spPr>
          <a:xfrm rot="0">
            <a:off x="628649" y="1358001"/>
            <a:ext cx="6902803" cy="484748"/>
          </a:xfrm>
          <a:prstGeom prst="rect">
            <a:avLst/>
          </a:prstGeom>
          <a:noFill/>
        </p:spPr>
        <p:txBody>
          <a:bodyPr rtlCol="0" vert="horz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Interface contains options like user registration, Display QR code, tracking, order from pantry etc.</a:t>
            </a:r>
            <a:endParaRPr dirty="0" lang="en-US"/>
          </a:p>
        </p:txBody>
      </p:sp>
    </p:spTree>
    <p:extLst>
      <p:ext uri="{16F681CF-61C5-4CF5-A057-89F0E9C0C32B}">
        <p14:creationId xmlns:p14="http://schemas.microsoft.com/office/powerpoint/2010/main" val="1668765987345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68FB589-A327-4B1D-A254-619164D34A98}">
                <a16:creationId xmlns:a16="http://schemas.microsoft.com/office/drawing/2010/main" id="{5FE719BB-C86C-4DB9-BE15-47D6E0443DF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IN" sz="4000"/>
              <a:t>Seat Selection</a:t>
            </a:r>
            <a:endParaRPr dirty="0" lang="en-IN" sz="4000"/>
          </a:p>
        </p:txBody>
      </p:sp>
      <p:pic>
        <p:nvPicPr>
          <p:cNvPr id="3" name="Content Placeholder 4">
            <a:extLst>
              <a:ext uri="{27556101-040E-42C3-941C-2BC92C62C6F5}">
                <a16:creationId xmlns:a16="http://schemas.microsoft.com/office/drawing/2010/main" id="{A282A374-782C-4BD1-9FB3-887FA0A07B21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422" r="-1422" t="0"/>
          <a:stretch>
            <a:fillRect/>
          </a:stretch>
        </p:blipFill>
        <p:spPr>
          <a:xfrm rot="0">
            <a:off x="881062" y="1860651"/>
            <a:ext cx="7381874" cy="3084206"/>
          </a:xfrm>
          <a:noFill/>
        </p:spPr>
      </p:pic>
      <p:sp>
        <p:nvSpPr>
          <p:cNvPr id="4" name="TextBox 5">
            <a:extLst>
              <a:ext uri="{747FC1FE-B7B5-47D9-A044-89DAE7515041}">
                <a16:creationId xmlns:a16="http://schemas.microsoft.com/office/drawing/2010/main" id="{9B301BA6-E8B1-4848-89EA-09778343188D}"/>
              </a:ext>
            </a:extLst>
          </p:cNvPr>
          <p:cNvSpPr txBox="1"/>
          <p:nvPr/>
        </p:nvSpPr>
        <p:spPr>
          <a:xfrm rot="0">
            <a:off x="777240" y="1253897"/>
            <a:ext cx="4997233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User can select any seat they want,  by seeing the remaining slots.</a:t>
            </a:r>
            <a:endParaRPr dirty="0" lang="en-US"/>
          </a:p>
        </p:txBody>
      </p:sp>
    </p:spTree>
    <p:extLst>
      <p:ext uri="{2F095275-B643-4F1E-9832-E27B436C769A}">
        <p14:creationId xmlns:p14="http://schemas.microsoft.com/office/powerpoint/2010/main" val="1668765987348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82FDFA0-0EA6-4BF2-8ED4-5D2389C15D62}">
                <a16:creationId xmlns:a16="http://schemas.microsoft.com/office/drawing/2010/main" id="{93DC69AA-5C13-45BA-A432-8A130941B56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Generating QR Code after registration</a:t>
            </a:r>
            <a:endParaRPr dirty="0" lang="en-US"/>
          </a:p>
        </p:txBody>
      </p:sp>
      <p:pic>
        <p:nvPicPr>
          <p:cNvPr id="3" name="Content Placeholder 4">
            <a:extLst>
              <a:ext uri="{A32488C6-C21E-49EC-85B3-C7AFD562E476}">
                <a16:creationId xmlns:a16="http://schemas.microsoft.com/office/drawing/2010/main" id="{FCE43DE1-EFB7-426F-959C-4AD4B3AD6DD1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59855" r="-59855" t="0"/>
          <a:stretch>
            <a:fillRect/>
          </a:stretch>
        </p:blipFill>
        <p:spPr>
          <a:xfrm rot="0">
            <a:off x="-187452" y="2281894"/>
            <a:ext cx="7381874" cy="3084206"/>
          </a:xfrm>
          <a:noFill/>
        </p:spPr>
      </p:pic>
      <p:sp>
        <p:nvSpPr>
          <p:cNvPr id="4" name="TextBox 5">
            <a:extLst>
              <a:ext uri="{F98A6C2A-2810-4795-92A5-D98FCD3F2A7A}">
                <a16:creationId xmlns:a16="http://schemas.microsoft.com/office/drawing/2010/main" id="{792A8298-3F5F-4F81-A5D0-6F80A40E77DF}"/>
              </a:ext>
            </a:extLst>
          </p:cNvPr>
          <p:cNvSpPr txBox="1"/>
          <p:nvPr/>
        </p:nvSpPr>
        <p:spPr>
          <a:xfrm rot="0">
            <a:off x="777240" y="1275293"/>
            <a:ext cx="8226244" cy="639946"/>
          </a:xfrm>
          <a:prstGeom prst="rect">
            <a:avLst/>
          </a:prstGeom>
          <a:noFill/>
        </p:spPr>
        <p:txBody>
          <a:bodyPr rtlCol="0" vert="horz" wrap="squar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The user details are converted into string formats and using this string a QR code is generated after every registration.</a:t>
            </a:r>
            <a:endParaRPr dirty="0" lang="en-US"/>
          </a:p>
        </p:txBody>
      </p:sp>
      <p:sp>
        <p:nvSpPr>
          <p:cNvPr id="5" name="TextBox 6">
            <a:extLst>
              <a:ext uri="{9116BB7B-3E6B-43EB-A20E-46E1E0AA462E}">
                <a16:creationId xmlns:a16="http://schemas.microsoft.com/office/drawing/2010/main" id="{D0E7E235-D5F0-44BA-82B2-AF1B96E697A5}"/>
              </a:ext>
            </a:extLst>
          </p:cNvPr>
          <p:cNvSpPr txBox="1"/>
          <p:nvPr/>
        </p:nvSpPr>
        <p:spPr>
          <a:xfrm rot="0">
            <a:off x="777240" y="1760041"/>
            <a:ext cx="4000759" cy="639946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This QR code is used to verify details of a passenger.</a:t>
            </a:r>
            <a:endParaRPr dirty="0" lang="en-US"/>
          </a:p>
        </p:txBody>
      </p:sp>
    </p:spTree>
    <p:extLst>
      <p:ext uri="{345B4DB3-F912-4D9B-9544-7D772E7D2A2E}">
        <p14:creationId xmlns:p14="http://schemas.microsoft.com/office/powerpoint/2010/main" val="1668765987350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A5A0A79-25E0-4870-84DA-2EE4AD122623}">
                <a16:creationId xmlns:a16="http://schemas.microsoft.com/office/drawing/2010/main" id="{C554CAA1-FFFD-42E3-A884-DE359662577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IN" sz="4000"/>
              <a:t>Verification of passenger details </a:t>
            </a:r>
            <a:endParaRPr dirty="0" lang="en-IN" sz="4000"/>
          </a:p>
        </p:txBody>
      </p:sp>
      <p:pic>
        <p:nvPicPr>
          <p:cNvPr id="3" name="Content Placeholder 4">
            <a:extLst>
              <a:ext uri="{ED05A845-9D00-49D9-867B-6C59711D3248}">
                <a16:creationId xmlns:a16="http://schemas.microsoft.com/office/drawing/2010/main" id="{E13A80CE-7C3A-4759-9C5C-68E69C6DFB25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61725" r="-61725" t="0"/>
          <a:stretch>
            <a:fillRect/>
          </a:stretch>
        </p:blipFill>
        <p:spPr>
          <a:xfrm rot="0">
            <a:off x="885825" y="2162175"/>
            <a:ext cx="7381874" cy="3084206"/>
          </a:xfrm>
          <a:noFill/>
        </p:spPr>
      </p:pic>
      <p:sp>
        <p:nvSpPr>
          <p:cNvPr id="4" name="TextBox 6">
            <a:extLst>
              <a:ext uri="{80EE9E42-B269-4A80-B516-39CDB0113240}">
                <a16:creationId xmlns:a16="http://schemas.microsoft.com/office/drawing/2010/main" id="{C2397675-6EF3-43DD-8479-FB607B39F375}"/>
              </a:ext>
            </a:extLst>
          </p:cNvPr>
          <p:cNvSpPr txBox="1"/>
          <p:nvPr/>
        </p:nvSpPr>
        <p:spPr>
          <a:xfrm rot="0">
            <a:off x="822960" y="1269934"/>
            <a:ext cx="4896004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Using a node red flow a scanner is created for scanning QR code.</a:t>
            </a:r>
            <a:endParaRPr dirty="0" lang="en-US"/>
          </a:p>
        </p:txBody>
      </p:sp>
      <p:sp>
        <p:nvSpPr>
          <p:cNvPr id="5" name="TextBox 8">
            <a:extLst>
              <a:ext uri="{66836CA8-8205-443B-A5D3-37C0B31F06BE}">
                <a16:creationId xmlns:a16="http://schemas.microsoft.com/office/drawing/2010/main" id="{4FBCF9E1-AEBC-4EF0-979F-F009C7BC6CC1}"/>
              </a:ext>
            </a:extLst>
          </p:cNvPr>
          <p:cNvSpPr txBox="1"/>
          <p:nvPr/>
        </p:nvSpPr>
        <p:spPr>
          <a:xfrm rot="0">
            <a:off x="822960" y="1543052"/>
            <a:ext cx="4029901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Details of passenger is verified by scanning QR code.</a:t>
            </a:r>
            <a:endParaRPr dirty="0" lang="en-US"/>
          </a:p>
        </p:txBody>
      </p:sp>
    </p:spTree>
    <p:extLst>
      <p:ext uri="{CFE67CD1-E9AC-480D-BF63-123239308A4C}">
        <p14:creationId xmlns:p14="http://schemas.microsoft.com/office/powerpoint/2010/main" val="1668765987353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C33CA96-9FD7-4A8E-B5EE-C8732DCB4C50}">
                <a16:creationId xmlns:a16="http://schemas.microsoft.com/office/drawing/2010/main" id="{2E34BB55-8BA1-4DDE-9098-C2199F2DFF8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IN" sz="4000"/>
              <a:t>Live Location Tracking</a:t>
            </a:r>
            <a:endParaRPr dirty="0" lang="en-IN" sz="4000"/>
          </a:p>
        </p:txBody>
      </p:sp>
      <p:pic>
        <p:nvPicPr>
          <p:cNvPr id="3" name="Content Placeholder 4">
            <a:extLst>
              <a:ext uri="{DFAE2080-204C-43C6-968C-CCD7ED115A93}">
                <a16:creationId xmlns:a16="http://schemas.microsoft.com/office/drawing/2010/main" id="{540BABCB-652B-4CF6-8350-12469B2E8AA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61491" r="-61491" t="0"/>
          <a:stretch>
            <a:fillRect/>
          </a:stretch>
        </p:blipFill>
        <p:spPr>
          <a:xfrm rot="0">
            <a:off x="881062" y="2063143"/>
            <a:ext cx="7381874" cy="3084206"/>
          </a:xfrm>
          <a:noFill/>
        </p:spPr>
      </p:pic>
      <p:sp>
        <p:nvSpPr>
          <p:cNvPr id="4" name="TextBox 5">
            <a:extLst>
              <a:ext uri="{1A8E63FD-E36F-49ED-A0D4-2BBEB9B3464A}">
                <a16:creationId xmlns:a16="http://schemas.microsoft.com/office/drawing/2010/main" id="{633F5D5E-F45B-476E-B9D3-1104D20DF55C}"/>
              </a:ext>
            </a:extLst>
          </p:cNvPr>
          <p:cNvSpPr txBox="1"/>
          <p:nvPr/>
        </p:nvSpPr>
        <p:spPr>
          <a:xfrm rot="0">
            <a:off x="822960" y="1303020"/>
            <a:ext cx="4033460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Live location of train is tracked using </a:t>
            </a:r>
            <a:r>
              <a:rPr dirty="0" err="1" lang="en-US"/>
              <a:t>geofence</a:t>
            </a:r>
            <a:r>
              <a:rPr dirty="0" lang="en-US"/>
              <a:t> node.</a:t>
            </a:r>
            <a:endParaRPr dirty="0" lang="en-US"/>
          </a:p>
        </p:txBody>
      </p:sp>
      <p:sp>
        <p:nvSpPr>
          <p:cNvPr id="5" name="TextBox 7">
            <a:extLst>
              <a:ext uri="{272DB2A2-C8FE-4AF1-88B1-7BD199DEC597}">
                <a16:creationId xmlns:a16="http://schemas.microsoft.com/office/drawing/2010/main" id="{06D22E97-FC2A-4BED-987A-C402840A81F6}"/>
              </a:ext>
            </a:extLst>
          </p:cNvPr>
          <p:cNvSpPr txBox="1"/>
          <p:nvPr/>
        </p:nvSpPr>
        <p:spPr>
          <a:xfrm rot="0">
            <a:off x="822960" y="1589646"/>
            <a:ext cx="3874666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Location of train is indicated by a red </a:t>
            </a:r>
            <a:r>
              <a:rPr dirty="0" err="1" lang="en-US"/>
              <a:t>colour</a:t>
            </a:r>
            <a:r>
              <a:rPr dirty="0" lang="en-US"/>
              <a:t> mark.</a:t>
            </a:r>
            <a:endParaRPr dirty="0" lang="en-US"/>
          </a:p>
        </p:txBody>
      </p:sp>
    </p:spTree>
    <p:extLst>
      <p:ext uri="{4FF01BE7-C364-4010-85E2-799FAF2BA4DC}">
        <p14:creationId xmlns:p14="http://schemas.microsoft.com/office/powerpoint/2010/main" val="1668765987355"/>
      </p:ext>
    </p:ext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2EACB56-88F0-4BDB-95E0-E8EAFF8247BC}">
                <a16:creationId xmlns:a16="http://schemas.microsoft.com/office/drawing/2010/main" id="{596E1C44-84D0-4769-96CD-047FD488D79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rmAutofit/>
          </a:bodyPr>
          <a:lstStyle/>
          <a:p>
            <a:pPr/>
            <a:r>
              <a:rPr dirty="0" lang="en-IN" sz="4000"/>
              <a:t>Real time notifications on train location</a:t>
            </a:r>
            <a:endParaRPr dirty="0" lang="en-IN" sz="4000"/>
          </a:p>
        </p:txBody>
      </p:sp>
      <p:pic>
        <p:nvPicPr>
          <p:cNvPr id="3" name="Content Placeholder 4">
            <a:extLst>
              <a:ext uri="{0D47DC63-A979-450E-BE18-15538CB2AF6D}">
                <a16:creationId xmlns:a16="http://schemas.microsoft.com/office/drawing/2010/main" id="{C312E767-C56D-4B81-A0BE-CA7FE74EA355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61258" r="-61258" t="0"/>
          <a:stretch>
            <a:fillRect/>
          </a:stretch>
        </p:blipFill>
        <p:spPr>
          <a:xfrm rot="0">
            <a:off x="-407974" y="1922297"/>
            <a:ext cx="7381874" cy="3084206"/>
          </a:xfrm>
          <a:noFill/>
        </p:spPr>
      </p:pic>
      <p:pic>
        <p:nvPicPr>
          <p:cNvPr id="4" name="Picture 6">
            <a:extLst>
              <a:ext uri="{F293FBC9-A5D6-4014-A226-F7927AB236D9}">
                <a16:creationId xmlns:a16="http://schemas.microsoft.com/office/drawing/2010/main" id="{08467BD0-957F-4FDD-A9E1-3742D3AC79E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38843" y="2166823"/>
            <a:ext cx="3205945" cy="2980527"/>
          </a:xfrm>
          <a:prstGeom prst="rect">
            <a:avLst/>
          </a:prstGeom>
          <a:noFill/>
        </p:spPr>
      </p:pic>
      <p:sp>
        <p:nvSpPr>
          <p:cNvPr id="5" name="TextBox 7">
            <a:extLst>
              <a:ext uri="{CF6C2DD5-EE57-4E76-A843-4F7A288383CE}">
                <a16:creationId xmlns:a16="http://schemas.microsoft.com/office/drawing/2010/main" id="{3B196AD8-78E2-4E0B-962C-FF422E529955}"/>
              </a:ext>
            </a:extLst>
          </p:cNvPr>
          <p:cNvSpPr txBox="1"/>
          <p:nvPr/>
        </p:nvSpPr>
        <p:spPr>
          <a:xfrm rot="0">
            <a:off x="822960" y="1322524"/>
            <a:ext cx="4920001" cy="276999"/>
          </a:xfrm>
          <a:prstGeom prst="rect">
            <a:avLst/>
          </a:prstGeom>
          <a:noFill/>
        </p:spPr>
        <p:txBody>
          <a:bodyPr rtlCol="0" vert="horz" wrap="none">
            <a:spAutoFit/>
          </a:bodyPr>
          <a:lstStyle/>
          <a:p>
            <a:pPr indent="-285750" marL="285750">
              <a:buFont typeface="Arial"/>
              <a:buChar char="•"/>
            </a:pPr>
            <a:r>
              <a:rPr dirty="0" lang="en-US"/>
              <a:t>Both the arrival at boarding and destination stations are notified.</a:t>
            </a:r>
            <a:endParaRPr dirty="0" lang="en-US"/>
          </a:p>
        </p:txBody>
      </p:sp>
    </p:spTree>
    <p:extLst>
      <p:ext uri="{7974361E-17E9-4D68-BDA7-A6336EC49F06}">
        <p14:creationId xmlns:p14="http://schemas.microsoft.com/office/powerpoint/2010/main" val="1668765987357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atternRotate" val="45"/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6:0:0" val="5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aleway-demi_bold"/>
  <p:tag name="webfont6" val="Jura-medium"/>
</p:tagLst>
</file>

<file path=ppt/theme/_rels/theme1.xml.rels><?xml version="1.0" encoding="UTF-8" standalone="yes"?><Relationships xmlns="http://schemas.openxmlformats.org/package/2006/relationships"><Relationship Id="rId1" Target="../media/image16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6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2022-11-18T15:22:32Z</dcterms:created>
  <dcterms:modified xmlns:xsi="http://www.w3.org/2001/XMLSchema-instance" xsi:type="dcterms:W3CDTF">2022-11-18T15:35:42Z</dcterms:modified>
</cp:coreProperties>
</file>