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128369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23602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144809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342271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1223179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378408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391212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89437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212310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88158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5BC975-D7D0-4BAE-B415-62BE34A4FD23}" type="datetimeFigureOut">
              <a:rPr lang="en-IN" smtClean="0"/>
              <a:pPr/>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279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BC975-D7D0-4BAE-B415-62BE34A4FD23}" type="datetimeFigureOut">
              <a:rPr lang="en-IN" smtClean="0"/>
              <a:pPr/>
              <a:t>26-11-2022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312DD-418E-4662-BB6A-316E1184976B}" type="slidenum">
              <a:rPr lang="en-IN" smtClean="0"/>
              <a:pPr/>
              <a:t>‹#›</a:t>
            </a:fld>
            <a:endParaRPr lang="en-IN"/>
          </a:p>
        </p:txBody>
      </p:sp>
    </p:spTree>
    <p:extLst>
      <p:ext uri="{BB962C8B-B14F-4D97-AF65-F5344CB8AC3E}">
        <p14:creationId xmlns:p14="http://schemas.microsoft.com/office/powerpoint/2010/main" xmlns="" val="1179402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18457"/>
            <a:ext cx="9144000" cy="2233749"/>
          </a:xfrm>
        </p:spPr>
        <p:txBody>
          <a:bodyPr>
            <a:normAutofit/>
          </a:bodyPr>
          <a:lstStyle/>
          <a:p>
            <a:r>
              <a:rPr lang="en-US" b="1" dirty="0" smtClean="0"/>
              <a:t>Airlines Data Analytics for Aviation Industry</a:t>
            </a:r>
            <a:endParaRPr lang="en-IN" b="1" dirty="0"/>
          </a:p>
        </p:txBody>
      </p:sp>
      <p:sp>
        <p:nvSpPr>
          <p:cNvPr id="3" name="Subtitle 2"/>
          <p:cNvSpPr>
            <a:spLocks noGrp="1"/>
          </p:cNvSpPr>
          <p:nvPr>
            <p:ph type="subTitle" idx="1"/>
          </p:nvPr>
        </p:nvSpPr>
        <p:spPr>
          <a:xfrm>
            <a:off x="653143" y="2952206"/>
            <a:ext cx="10811692" cy="2318657"/>
          </a:xfrm>
        </p:spPr>
        <p:txBody>
          <a:bodyPr/>
          <a:lstStyle/>
          <a:p>
            <a:r>
              <a:rPr lang="en-US" b="1" dirty="0" smtClean="0"/>
              <a:t>Team Members</a:t>
            </a:r>
          </a:p>
          <a:p>
            <a:r>
              <a:rPr lang="en-US" dirty="0" smtClean="0"/>
              <a:t>1. </a:t>
            </a:r>
            <a:r>
              <a:rPr lang="en-US" dirty="0" err="1" smtClean="0"/>
              <a:t>Benilton</a:t>
            </a:r>
            <a:r>
              <a:rPr lang="en-US" dirty="0" smtClean="0"/>
              <a:t> </a:t>
            </a:r>
            <a:r>
              <a:rPr lang="en-US" dirty="0" err="1" smtClean="0"/>
              <a:t>Azwalt</a:t>
            </a:r>
            <a:r>
              <a:rPr lang="en-US" dirty="0" smtClean="0"/>
              <a:t> B (951219104006)</a:t>
            </a:r>
          </a:p>
          <a:p>
            <a:pPr marL="457200" indent="-457200"/>
            <a:r>
              <a:rPr lang="en-US" dirty="0" smtClean="0"/>
              <a:t>2. </a:t>
            </a:r>
            <a:r>
              <a:rPr lang="en-US" dirty="0" err="1" smtClean="0"/>
              <a:t>Jenish</a:t>
            </a:r>
            <a:r>
              <a:rPr lang="en-US" dirty="0" smtClean="0"/>
              <a:t> Immanuel Raj J (951219104018)</a:t>
            </a:r>
          </a:p>
          <a:p>
            <a:pPr marL="457200" indent="-457200"/>
            <a:r>
              <a:rPr lang="en-US" dirty="0" smtClean="0"/>
              <a:t>3. </a:t>
            </a:r>
            <a:r>
              <a:rPr lang="en-US" dirty="0" err="1" smtClean="0"/>
              <a:t>Leeban</a:t>
            </a:r>
            <a:r>
              <a:rPr lang="en-US" dirty="0" smtClean="0"/>
              <a:t> Raj J (951219104027)</a:t>
            </a:r>
          </a:p>
          <a:p>
            <a:pPr marL="457200" indent="-457200"/>
            <a:r>
              <a:rPr lang="en-US" dirty="0" smtClean="0"/>
              <a:t>4. </a:t>
            </a:r>
            <a:r>
              <a:rPr lang="en-US" dirty="0" err="1" smtClean="0"/>
              <a:t>Thanga</a:t>
            </a:r>
            <a:r>
              <a:rPr lang="en-US" dirty="0" smtClean="0"/>
              <a:t> </a:t>
            </a:r>
            <a:r>
              <a:rPr lang="en-US" dirty="0" err="1" smtClean="0"/>
              <a:t>Selvakumar</a:t>
            </a:r>
            <a:r>
              <a:rPr lang="en-US" dirty="0" smtClean="0"/>
              <a:t> D (951219104054)</a:t>
            </a:r>
            <a:endParaRPr lang="en-IN" dirty="0"/>
          </a:p>
        </p:txBody>
      </p:sp>
    </p:spTree>
    <p:extLst>
      <p:ext uri="{BB962C8B-B14F-4D97-AF65-F5344CB8AC3E}">
        <p14:creationId xmlns:p14="http://schemas.microsoft.com/office/powerpoint/2010/main" xmlns="" val="343670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algn="just">
              <a:buNone/>
            </a:pPr>
            <a:r>
              <a:rPr lang="en-US" dirty="0" smtClean="0"/>
              <a:t>   To provide better Airline and AirPort services and to avoid delays in Air Travel across different locations at Municipality level. The aim is to provide airports, airlines, and the travelling public with a neutral, third-party view of which airlines are delivering on their promise to get passengers from Point A to Point B on-time.</a:t>
            </a:r>
            <a:endParaRPr lang="en-IN" dirty="0"/>
          </a:p>
        </p:txBody>
      </p:sp>
    </p:spTree>
    <p:extLst>
      <p:ext uri="{BB962C8B-B14F-4D97-AF65-F5344CB8AC3E}">
        <p14:creationId xmlns:p14="http://schemas.microsoft.com/office/powerpoint/2010/main" xmlns="" val="277325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For that purpose we use the method of data analytics and internet of things to store the data which is used for the needed. Data set of various countries , Number of flights based on continent , weather , region ,Air station , Number of airports that are suitable for the running of the flights are being collected in the form of the data sets and penned down in charts. In IBM </a:t>
            </a:r>
            <a:r>
              <a:rPr lang="en-US" dirty="0" err="1" smtClean="0"/>
              <a:t>Cognos</a:t>
            </a:r>
            <a:r>
              <a:rPr lang="en-US" dirty="0" smtClean="0"/>
              <a:t> cloud  area the collected information is stored for further process. On following the collection of the data set those processed information are dropped in the spreadsheets. Using the given dataset, we plan to create various graphs and charts to highlight the insights and visualizations. On doing this a perfect information of the flights are obtained and many overhead delay of the arrival , departure of the planes can be avoided.</a:t>
            </a:r>
            <a:endParaRPr lang="en-IN" dirty="0"/>
          </a:p>
        </p:txBody>
      </p:sp>
    </p:spTree>
    <p:extLst>
      <p:ext uri="{BB962C8B-B14F-4D97-AF65-F5344CB8AC3E}">
        <p14:creationId xmlns:p14="http://schemas.microsoft.com/office/powerpoint/2010/main" xmlns="" val="1799637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Architecture</a:t>
            </a:r>
            <a:endParaRPr lang="en-IN" dirty="0"/>
          </a:p>
        </p:txBody>
      </p:sp>
      <p:pic>
        <p:nvPicPr>
          <p:cNvPr id="1026" name="Picture 2" descr="C:\Users\Ben Azwa\Downloads\New Proj\Pics\solution architecture11.png"/>
          <p:cNvPicPr>
            <a:picLocks noGrp="1" noChangeAspect="1" noChangeArrowheads="1"/>
          </p:cNvPicPr>
          <p:nvPr>
            <p:ph idx="1"/>
          </p:nvPr>
        </p:nvPicPr>
        <p:blipFill>
          <a:blip r:embed="rId2"/>
          <a:srcRect/>
          <a:stretch>
            <a:fillRect/>
          </a:stretch>
        </p:blipFill>
        <p:spPr bwMode="auto">
          <a:xfrm>
            <a:off x="849085" y="1463040"/>
            <a:ext cx="10528663" cy="4637313"/>
          </a:xfrm>
          <a:prstGeom prst="rect">
            <a:avLst/>
          </a:prstGeom>
          <a:noFill/>
        </p:spPr>
      </p:pic>
    </p:spTree>
    <p:extLst>
      <p:ext uri="{BB962C8B-B14F-4D97-AF65-F5344CB8AC3E}">
        <p14:creationId xmlns:p14="http://schemas.microsoft.com/office/powerpoint/2010/main" xmlns="" val="1639118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Architecture</a:t>
            </a:r>
            <a:endParaRPr lang="en-IN" dirty="0"/>
          </a:p>
        </p:txBody>
      </p:sp>
      <p:pic>
        <p:nvPicPr>
          <p:cNvPr id="2050" name="Picture 2" descr="C:\Users\Ben Azwa\Downloads\New Proj\Pics\enterprise-data-lake-reference-architecture.jpg"/>
          <p:cNvPicPr>
            <a:picLocks noGrp="1" noChangeAspect="1" noChangeArrowheads="1"/>
          </p:cNvPicPr>
          <p:nvPr>
            <p:ph idx="1"/>
          </p:nvPr>
        </p:nvPicPr>
        <p:blipFill>
          <a:blip r:embed="rId2"/>
          <a:srcRect/>
          <a:stretch>
            <a:fillRect/>
          </a:stretch>
        </p:blipFill>
        <p:spPr bwMode="auto">
          <a:xfrm>
            <a:off x="1084217" y="1384663"/>
            <a:ext cx="10358845" cy="4792300"/>
          </a:xfrm>
          <a:prstGeom prst="rect">
            <a:avLst/>
          </a:prstGeom>
          <a:noFill/>
        </p:spPr>
      </p:pic>
    </p:spTree>
    <p:extLst>
      <p:ext uri="{BB962C8B-B14F-4D97-AF65-F5344CB8AC3E}">
        <p14:creationId xmlns:p14="http://schemas.microsoft.com/office/powerpoint/2010/main" xmlns="" val="1841991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IN" dirty="0"/>
          </a:p>
        </p:txBody>
      </p:sp>
      <p:pic>
        <p:nvPicPr>
          <p:cNvPr id="3074" name="Picture 2" descr="C:\Users\Ben Azwa\Pictures\Screenshots\Screenshot (216).png"/>
          <p:cNvPicPr>
            <a:picLocks noGrp="1" noChangeAspect="1" noChangeArrowheads="1"/>
          </p:cNvPicPr>
          <p:nvPr>
            <p:ph idx="1"/>
          </p:nvPr>
        </p:nvPicPr>
        <p:blipFill>
          <a:blip r:embed="rId2"/>
          <a:srcRect/>
          <a:stretch>
            <a:fillRect/>
          </a:stretch>
        </p:blipFill>
        <p:spPr bwMode="auto">
          <a:xfrm>
            <a:off x="915444" y="1825625"/>
            <a:ext cx="10361111" cy="4351338"/>
          </a:xfrm>
          <a:prstGeom prst="rect">
            <a:avLst/>
          </a:prstGeom>
          <a:noFill/>
        </p:spPr>
      </p:pic>
    </p:spTree>
    <p:extLst>
      <p:ext uri="{BB962C8B-B14F-4D97-AF65-F5344CB8AC3E}">
        <p14:creationId xmlns:p14="http://schemas.microsoft.com/office/powerpoint/2010/main" xmlns="" val="1394691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a:t>
            </a:r>
            <a:endParaRPr lang="en-US" dirty="0"/>
          </a:p>
        </p:txBody>
      </p:sp>
      <p:pic>
        <p:nvPicPr>
          <p:cNvPr id="4" name="Content Placeholder 3" descr="Screenshot (203).png"/>
          <p:cNvPicPr>
            <a:picLocks noGrp="1" noChangeAspect="1"/>
          </p:cNvPicPr>
          <p:nvPr>
            <p:ph idx="1"/>
          </p:nvPr>
        </p:nvPicPr>
        <p:blipFill>
          <a:blip r:embed="rId2"/>
          <a:stretch>
            <a:fillRect/>
          </a:stretch>
        </p:blipFill>
        <p:spPr>
          <a:xfrm>
            <a:off x="2226255" y="1825625"/>
            <a:ext cx="7739489" cy="43513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7).png"/>
          <p:cNvPicPr>
            <a:picLocks noGrp="1" noChangeAspect="1"/>
          </p:cNvPicPr>
          <p:nvPr>
            <p:ph idx="1"/>
          </p:nvPr>
        </p:nvPicPr>
        <p:blipFill>
          <a:blip r:embed="rId2"/>
          <a:stretch>
            <a:fillRect/>
          </a:stretch>
        </p:blipFill>
        <p:spPr>
          <a:xfrm>
            <a:off x="2226255" y="1825625"/>
            <a:ext cx="7739489" cy="43513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lstStyle/>
          <a:p>
            <a:pPr algn="just">
              <a:buNone/>
            </a:pPr>
            <a:r>
              <a:rPr lang="en-US" dirty="0" smtClean="0"/>
              <a:t> </a:t>
            </a:r>
            <a:r>
              <a:rPr lang="en-US" dirty="0" smtClean="0"/>
              <a:t>  </a:t>
            </a:r>
            <a:r>
              <a:rPr lang="en-US" dirty="0" smtClean="0"/>
              <a:t>The </a:t>
            </a:r>
            <a:r>
              <a:rPr lang="en-US" dirty="0" smtClean="0"/>
              <a:t>future scope to add more sign-in option like third party login services like </a:t>
            </a:r>
            <a:r>
              <a:rPr lang="en-US" dirty="0" err="1" smtClean="0"/>
              <a:t>Facebook</a:t>
            </a:r>
            <a:r>
              <a:rPr lang="en-US" dirty="0" smtClean="0"/>
              <a:t>, Google etc,. and easy to access dashboard design and add features like multiple user login and other security and privacy updates by reducing user information collection and improving User experience and user interface. We also planning to port this web application into mobile application with Android and </a:t>
            </a:r>
            <a:r>
              <a:rPr lang="en-US" dirty="0" err="1" smtClean="0"/>
              <a:t>iOS</a:t>
            </a:r>
            <a:r>
              <a:rPr lang="en-US" dirty="0" smtClean="0"/>
              <a:t> versions.</a:t>
            </a:r>
            <a:endParaRPr lang="en-IN" dirty="0"/>
          </a:p>
        </p:txBody>
      </p:sp>
    </p:spTree>
    <p:extLst>
      <p:ext uri="{BB962C8B-B14F-4D97-AF65-F5344CB8AC3E}">
        <p14:creationId xmlns:p14="http://schemas.microsoft.com/office/powerpoint/2010/main" xmlns="" val="4012808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258</Words>
  <Application>Microsoft Office PowerPoint</Application>
  <PresentationFormat>Custom</PresentationFormat>
  <Paragraphs>16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Airlines Data Analytics for Aviation Industry</vt:lpstr>
      <vt:lpstr>Problem Statement</vt:lpstr>
      <vt:lpstr>Proposed Solution</vt:lpstr>
      <vt:lpstr>Solution Architecture</vt:lpstr>
      <vt:lpstr>Technical Architecture</vt:lpstr>
      <vt:lpstr>Functional Requirement</vt:lpstr>
      <vt:lpstr>Screenshots</vt:lpstr>
      <vt:lpstr>Slide 8</vt:lpstr>
      <vt:lpstr>Future Scope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JONA</dc:creator>
  <cp:lastModifiedBy>Ben Azwa</cp:lastModifiedBy>
  <cp:revision>14</cp:revision>
  <dcterms:created xsi:type="dcterms:W3CDTF">2022-11-22T08:35:15Z</dcterms:created>
  <dcterms:modified xsi:type="dcterms:W3CDTF">2022-11-26T11:40:21Z</dcterms:modified>
</cp:coreProperties>
</file>