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5" autoAdjust="0"/>
  </p:normalViewPr>
  <p:slideViewPr>
    <p:cSldViewPr>
      <p:cViewPr varScale="1">
        <p:scale>
          <a:sx n="135" d="100"/>
          <a:sy n="135" d="100"/>
        </p:scale>
        <p:origin x="-8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79A2DD7-EBCF-44D5-B66E-66219DB12B94}" type="datetimeFigureOut">
              <a:rPr lang="en-US" smtClean="0"/>
              <a:t>11/18/2022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2741D71-1333-46F5-9F75-786F87EC67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79A2DD7-EBCF-44D5-B66E-66219DB12B94}" type="datetimeFigureOut">
              <a:rPr lang="en-US" smtClean="0"/>
              <a:t>11/18/2022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2741D71-1333-46F5-9F75-786F87EC67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79A2DD7-EBCF-44D5-B66E-66219DB12B94}" type="datetimeFigureOut">
              <a:rPr lang="en-US" smtClean="0"/>
              <a:t>11/18/2022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2741D71-1333-46F5-9F75-786F87EC67F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79A2DD7-EBCF-44D5-B66E-66219DB12B94}" type="datetimeFigureOut">
              <a:rPr lang="en-US" smtClean="0"/>
              <a:t>11/18/2022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741D71-1333-46F5-9F75-786F87EC67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79A2DD7-EBCF-44D5-B66E-66219DB12B94}" type="datetimeFigureOut">
              <a:rPr lang="en-US" smtClean="0"/>
              <a:t>11/18/2022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741D71-1333-46F5-9F75-786F87EC67FB}"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79A2DD7-EBCF-44D5-B66E-66219DB12B94}" type="datetimeFigureOut">
              <a:rPr lang="en-US" smtClean="0"/>
              <a:t>11/18/2022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2741D71-1333-46F5-9F75-786F87EC67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CRUDE OIL PRICE PREDICTION </a:t>
            </a:r>
            <a:endParaRPr lang="en-US" dirty="0"/>
          </a:p>
        </p:txBody>
      </p:sp>
      <p:sp>
        <p:nvSpPr>
          <p:cNvPr id="3" name="Subtitle 2"/>
          <p:cNvSpPr>
            <a:spLocks noGrp="1"/>
          </p:cNvSpPr>
          <p:nvPr>
            <p:ph type="subTitle" idx="1"/>
          </p:nvPr>
        </p:nvSpPr>
        <p:spPr/>
        <p:txBody>
          <a:bodyPr/>
          <a:lstStyle/>
          <a:p>
            <a:r>
              <a:rPr lang="en-US" dirty="0" smtClean="0"/>
              <a:t>Team </a:t>
            </a:r>
            <a:r>
              <a:rPr lang="en-US" dirty="0" smtClean="0"/>
              <a:t>Id:</a:t>
            </a:r>
          </a:p>
          <a:p>
            <a:r>
              <a:rPr lang="en-US" dirty="0" smtClean="0"/>
              <a:t>PNT2022TMID51453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lstStyle/>
          <a:p>
            <a:r>
              <a:rPr lang="en-US" dirty="0" smtClean="0"/>
              <a:t>Crude oil price prediction is a challenging task in oil producing countries. Its price is among the most complex and tough to model because fluctuations of price of crude oil are highly irregular, nonlinear and varies dynamically with high uncertainty.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According to economic theory, the price of crude oil should be easily predictable from the equilibrium between demand and supply, wherein demand forecasts are usually made from GDP, exchange rates and domestic prices, and supply is predicted from past production data and reserve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descr="Screenshot (17).png"/>
          <p:cNvPicPr>
            <a:picLocks noGrp="1" noChangeAspect="1"/>
          </p:cNvPicPr>
          <p:nvPr>
            <p:ph idx="1"/>
          </p:nvPr>
        </p:nvPicPr>
        <p:blipFill>
          <a:blip r:embed="rId2" cstate="print"/>
          <a:stretch>
            <a:fillRect/>
          </a:stretch>
        </p:blipFill>
        <p:spPr>
          <a:xfrm>
            <a:off x="1004458" y="1808646"/>
            <a:ext cx="6144483" cy="444879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TotalTime>
  <Words>105</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Opulent</vt:lpstr>
      <vt:lpstr>CRUDE OIL PRICE PREDICTION </vt:lpstr>
      <vt:lpstr>PROBLEM STATEMENTS</vt:lpstr>
      <vt:lpstr>PROPOSED SOLUTION</vt:lpstr>
      <vt:lpstr>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PRICE PREDICTION </dc:title>
  <dc:creator>Student</dc:creator>
  <cp:lastModifiedBy>Student</cp:lastModifiedBy>
  <cp:revision>1</cp:revision>
  <dcterms:created xsi:type="dcterms:W3CDTF">2022-11-18T09:05:28Z</dcterms:created>
  <dcterms:modified xsi:type="dcterms:W3CDTF">2022-11-18T09:11:38Z</dcterms:modified>
</cp:coreProperties>
</file>