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256" r:id="rId2"/>
    <p:sldId id="258" r:id="rId3"/>
    <p:sldId id="259" r:id="rId4"/>
    <p:sldId id="257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138DC-0270-4DE4-9904-B238168DA8BA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B7140-C500-4E9B-9194-9522B14396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B7140-C500-4E9B-9194-9522B143964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29956B7-A839-420F-A49B-BB10E84E1390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A03ADFF-4080-47EC-8040-8F3114CB8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9956B7-A839-420F-A49B-BB10E84E1390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03ADFF-4080-47EC-8040-8F3114CB8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029956B7-A839-420F-A49B-BB10E84E1390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A03ADFF-4080-47EC-8040-8F3114CB8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9956B7-A839-420F-A49B-BB10E84E1390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03ADFF-4080-47EC-8040-8F3114CB8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29956B7-A839-420F-A49B-BB10E84E1390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3A03ADFF-4080-47EC-8040-8F3114CB8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9956B7-A839-420F-A49B-BB10E84E1390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03ADFF-4080-47EC-8040-8F3114CB8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9956B7-A839-420F-A49B-BB10E84E1390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03ADFF-4080-47EC-8040-8F3114CB8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9956B7-A839-420F-A49B-BB10E84E1390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03ADFF-4080-47EC-8040-8F3114CB8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29956B7-A839-420F-A49B-BB10E84E1390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03ADFF-4080-47EC-8040-8F3114CB8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9956B7-A839-420F-A49B-BB10E84E1390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03ADFF-4080-47EC-8040-8F3114CB8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9956B7-A839-420F-A49B-BB10E84E1390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03ADFF-4080-47EC-8040-8F3114CB8E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29956B7-A839-420F-A49B-BB10E84E1390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A03ADFF-4080-47EC-8040-8F3114CB8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plasma donor application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7620" y="3886200"/>
            <a:ext cx="4643470" cy="2328882"/>
          </a:xfrm>
        </p:spPr>
        <p:txBody>
          <a:bodyPr>
            <a:normAutofit/>
          </a:bodyPr>
          <a:lstStyle/>
          <a:p>
            <a:r>
              <a:rPr lang="en-IN" dirty="0" smtClean="0"/>
              <a:t>C.Shanmuga Priya</a:t>
            </a:r>
          </a:p>
          <a:p>
            <a:r>
              <a:rPr lang="en-IN" dirty="0" smtClean="0"/>
              <a:t>C.Akila</a:t>
            </a:r>
          </a:p>
          <a:p>
            <a:r>
              <a:rPr lang="en-IN" dirty="0" smtClean="0"/>
              <a:t>D.Blessy Jeffrin</a:t>
            </a:r>
          </a:p>
          <a:p>
            <a:r>
              <a:rPr lang="en-IN" dirty="0" smtClean="0"/>
              <a:t>Y.Sorna Irin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94382"/>
          </a:xfrm>
        </p:spPr>
        <p:txBody>
          <a:bodyPr/>
          <a:lstStyle/>
          <a:p>
            <a:pPr algn="ctr"/>
            <a:r>
              <a:rPr lang="en-IN" dirty="0" smtClean="0"/>
              <a:t>      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During </a:t>
            </a:r>
            <a:r>
              <a:rPr lang="en-US" dirty="0" smtClean="0"/>
              <a:t>COVID 19 crisis the requirement for plasma </a:t>
            </a:r>
            <a:r>
              <a:rPr lang="en-US" smtClean="0"/>
              <a:t>increased </a:t>
            </a:r>
            <a:r>
              <a:rPr lang="en-US" smtClean="0"/>
              <a:t>drastically.</a:t>
            </a:r>
          </a:p>
          <a:p>
            <a:r>
              <a:rPr lang="en-US" smtClean="0"/>
              <a:t>N</a:t>
            </a:r>
            <a:r>
              <a:rPr lang="en-US" smtClean="0"/>
              <a:t>o </a:t>
            </a:r>
            <a:r>
              <a:rPr lang="en-US" dirty="0" smtClean="0"/>
              <a:t>vaccination found in order to treat the </a:t>
            </a:r>
            <a:r>
              <a:rPr lang="en-US" smtClean="0"/>
              <a:t>infected </a:t>
            </a:r>
            <a:r>
              <a:rPr lang="en-US" smtClean="0"/>
              <a:t>patients. </a:t>
            </a:r>
          </a:p>
          <a:p>
            <a:r>
              <a:rPr lang="en-US" smtClean="0"/>
              <a:t>Saving </a:t>
            </a:r>
            <a:r>
              <a:rPr lang="en-US" dirty="0" smtClean="0"/>
              <a:t>the donor information and notifying about the </a:t>
            </a:r>
            <a:r>
              <a:rPr lang="en-US" smtClean="0"/>
              <a:t>current </a:t>
            </a:r>
            <a:r>
              <a:rPr lang="en-US" smtClean="0"/>
              <a:t>donors.</a:t>
            </a:r>
          </a:p>
          <a:p>
            <a:r>
              <a:rPr lang="en-US" smtClean="0"/>
              <a:t>I</a:t>
            </a:r>
            <a:r>
              <a:rPr lang="en-US" smtClean="0"/>
              <a:t>t </a:t>
            </a:r>
            <a:r>
              <a:rPr lang="en-US" dirty="0" smtClean="0"/>
              <a:t>can save time and help the users to track down the necessary information about </a:t>
            </a:r>
            <a:r>
              <a:rPr lang="en-US" smtClean="0"/>
              <a:t>the </a:t>
            </a:r>
            <a:r>
              <a:rPr lang="en-US" smtClean="0"/>
              <a:t>donors.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     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5992"/>
            <a:ext cx="7543824" cy="3071834"/>
          </a:xfrm>
        </p:spPr>
        <p:txBody>
          <a:bodyPr/>
          <a:lstStyle/>
          <a:p>
            <a:r>
              <a:rPr lang="en-US" dirty="0" smtClean="0"/>
              <a:t>This system proposed here aims at connecting the donars &amp; the patients by an </a:t>
            </a:r>
            <a:r>
              <a:rPr lang="en-US" smtClean="0"/>
              <a:t>online </a:t>
            </a:r>
            <a:r>
              <a:rPr lang="en-US" smtClean="0"/>
              <a:t>application.</a:t>
            </a:r>
          </a:p>
          <a:p>
            <a:r>
              <a:rPr lang="en-US" smtClean="0"/>
              <a:t>Sharing </a:t>
            </a:r>
            <a:r>
              <a:rPr lang="en-US" dirty="0" smtClean="0"/>
              <a:t>nearby ambulance </a:t>
            </a:r>
            <a:r>
              <a:rPr lang="en-US" smtClean="0"/>
              <a:t>services</a:t>
            </a:r>
            <a:r>
              <a:rPr lang="en-US" smtClean="0"/>
              <a:t>.</a:t>
            </a:r>
          </a:p>
          <a:p>
            <a:pPr fontAlgn="t"/>
            <a:r>
              <a:rPr lang="en-US" smtClean="0"/>
              <a:t>We </a:t>
            </a:r>
            <a:r>
              <a:rPr lang="en-US" dirty="0" smtClean="0"/>
              <a:t>can save life who are in need of plasma.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    Solition architecture</a:t>
            </a:r>
            <a:endParaRPr lang="en-US" dirty="0"/>
          </a:p>
        </p:txBody>
      </p:sp>
      <p:pic>
        <p:nvPicPr>
          <p:cNvPr id="4" name="Content Placeholder 3" descr="166870029430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577" y="1609725"/>
            <a:ext cx="6574245" cy="484663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   Technical architecture</a:t>
            </a:r>
            <a:endParaRPr lang="en-US" dirty="0"/>
          </a:p>
        </p:txBody>
      </p:sp>
      <p:pic>
        <p:nvPicPr>
          <p:cNvPr id="4" name="Content Placeholder 3" descr="166870035721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609725"/>
            <a:ext cx="7072362" cy="484663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  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User </a:t>
            </a:r>
            <a:r>
              <a:rPr lang="en-US" smtClean="0"/>
              <a:t>Registration</a:t>
            </a:r>
          </a:p>
          <a:p>
            <a:r>
              <a:rPr lang="en-US" smtClean="0"/>
              <a:t>Registration through Form</a:t>
            </a:r>
          </a:p>
          <a:p>
            <a:r>
              <a:rPr lang="en-US" smtClean="0"/>
              <a:t>Registration through Gmail</a:t>
            </a:r>
          </a:p>
          <a:p>
            <a:pPr>
              <a:buNone/>
            </a:pPr>
            <a:r>
              <a:rPr lang="en-US" smtClean="0"/>
              <a:t>User </a:t>
            </a:r>
            <a:r>
              <a:rPr lang="en-US" smtClean="0"/>
              <a:t>Confirmation</a:t>
            </a:r>
          </a:p>
          <a:p>
            <a:r>
              <a:rPr lang="en-US" smtClean="0"/>
              <a:t>Confirmation </a:t>
            </a:r>
            <a:r>
              <a:rPr lang="en-US" smtClean="0"/>
              <a:t>via Email</a:t>
            </a:r>
          </a:p>
          <a:p>
            <a:r>
              <a:rPr lang="en-US" smtClean="0"/>
              <a:t> </a:t>
            </a:r>
            <a:r>
              <a:rPr lang="en-US" smtClean="0"/>
              <a:t>Confirmation </a:t>
            </a:r>
            <a:r>
              <a:rPr lang="en-US" smtClean="0"/>
              <a:t>via </a:t>
            </a:r>
            <a:r>
              <a:rPr lang="en-US" smtClean="0"/>
              <a:t>OTP</a:t>
            </a:r>
          </a:p>
          <a:p>
            <a:pPr>
              <a:buNone/>
            </a:pPr>
            <a:r>
              <a:rPr lang="en-US" smtClean="0"/>
              <a:t>Data </a:t>
            </a:r>
            <a:r>
              <a:rPr lang="en-US" smtClean="0"/>
              <a:t>Entry</a:t>
            </a:r>
          </a:p>
          <a:p>
            <a:r>
              <a:rPr lang="en-US" smtClean="0"/>
              <a:t>Collect </a:t>
            </a:r>
            <a:r>
              <a:rPr lang="en-US" smtClean="0"/>
              <a:t>the data from the user</a:t>
            </a:r>
          </a:p>
          <a:p>
            <a:r>
              <a:rPr lang="en-US" smtClean="0"/>
              <a:t>Fill </a:t>
            </a:r>
            <a:r>
              <a:rPr lang="en-US" smtClean="0"/>
              <a:t>the information</a:t>
            </a:r>
            <a:endParaRPr lang="en-US" smtClean="0"/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body" idx="1"/>
          </p:nvPr>
        </p:nvSpPr>
        <p:spPr>
          <a:xfrm>
            <a:off x="500034" y="571500"/>
            <a:ext cx="7500990" cy="5572125"/>
          </a:xfrm>
        </p:spPr>
        <p:txBody>
          <a:bodyPr>
            <a:noAutofit/>
          </a:bodyPr>
          <a:lstStyle/>
          <a:p>
            <a:pPr algn="l"/>
            <a:r>
              <a:rPr lang="en-US" sz="2600" smtClean="0"/>
              <a:t>Analysing </a:t>
            </a:r>
            <a:r>
              <a:rPr lang="en-US" sz="2600" smtClean="0"/>
              <a:t>data</a:t>
            </a:r>
          </a:p>
          <a:p>
            <a:pPr algn="l">
              <a:buFont typeface="Wingdings" pitchFamily="2" charset="2"/>
              <a:buChar char="q"/>
            </a:pPr>
            <a:r>
              <a:rPr lang="en-US" sz="2600" smtClean="0"/>
              <a:t>  Analysing </a:t>
            </a:r>
            <a:r>
              <a:rPr lang="en-US" sz="2600" smtClean="0"/>
              <a:t>data and giving result based on </a:t>
            </a:r>
            <a:r>
              <a:rPr lang="en-US" sz="2600" smtClean="0"/>
              <a:t>their </a:t>
            </a:r>
            <a:r>
              <a:rPr lang="en-US" sz="2600" smtClean="0"/>
              <a:t>          request.</a:t>
            </a:r>
          </a:p>
          <a:p>
            <a:pPr algn="l"/>
            <a:r>
              <a:rPr lang="en-US" sz="2600" smtClean="0"/>
              <a:t>Technology </a:t>
            </a:r>
            <a:r>
              <a:rPr lang="en-US" sz="2600" smtClean="0"/>
              <a:t>Used</a:t>
            </a:r>
          </a:p>
          <a:p>
            <a:pPr algn="l">
              <a:buFont typeface="Wingdings" pitchFamily="2" charset="2"/>
              <a:buChar char="q"/>
            </a:pPr>
            <a:r>
              <a:rPr lang="sv-SE" sz="2600" smtClean="0"/>
              <a:t>   Flask</a:t>
            </a:r>
            <a:endParaRPr lang="sv-SE" sz="2600" smtClean="0"/>
          </a:p>
          <a:p>
            <a:pPr algn="l">
              <a:buFont typeface="Wingdings" pitchFamily="2" charset="2"/>
              <a:buChar char="q"/>
            </a:pPr>
            <a:r>
              <a:rPr lang="sv-SE" sz="2600" smtClean="0"/>
              <a:t>  </a:t>
            </a:r>
            <a:r>
              <a:rPr lang="sv-SE" sz="2600" smtClean="0"/>
              <a:t> </a:t>
            </a:r>
            <a:r>
              <a:rPr lang="sv-SE" sz="2600" smtClean="0"/>
              <a:t>IBM </a:t>
            </a:r>
            <a:r>
              <a:rPr lang="sv-SE" sz="2600" smtClean="0"/>
              <a:t>DB2</a:t>
            </a:r>
          </a:p>
          <a:p>
            <a:pPr algn="l">
              <a:buFont typeface="Wingdings" pitchFamily="2" charset="2"/>
              <a:buChar char="q"/>
            </a:pPr>
            <a:r>
              <a:rPr lang="sv-SE" sz="2600" smtClean="0"/>
              <a:t>  </a:t>
            </a:r>
            <a:r>
              <a:rPr lang="sv-SE" sz="2600" smtClean="0"/>
              <a:t> </a:t>
            </a:r>
            <a:r>
              <a:rPr lang="sv-SE" sz="2600" smtClean="0"/>
              <a:t>Docker</a:t>
            </a:r>
            <a:endParaRPr lang="sv-SE" sz="2600" smtClean="0"/>
          </a:p>
          <a:p>
            <a:pPr algn="l">
              <a:buFont typeface="Wingdings" pitchFamily="2" charset="2"/>
              <a:buChar char="q"/>
            </a:pPr>
            <a:r>
              <a:rPr lang="sv-SE" sz="2600" smtClean="0"/>
              <a:t>  </a:t>
            </a:r>
            <a:r>
              <a:rPr lang="sv-SE" sz="2600" smtClean="0"/>
              <a:t> </a:t>
            </a:r>
            <a:r>
              <a:rPr lang="sv-SE" sz="2600" smtClean="0"/>
              <a:t>Kubernets</a:t>
            </a:r>
            <a:endParaRPr lang="sv-SE" sz="2600" smtClean="0"/>
          </a:p>
          <a:p>
            <a:pPr algn="l">
              <a:buFont typeface="Wingdings" pitchFamily="2" charset="2"/>
              <a:buChar char="q"/>
            </a:pPr>
            <a:r>
              <a:rPr lang="sv-SE" sz="2600" smtClean="0"/>
              <a:t>  </a:t>
            </a:r>
            <a:r>
              <a:rPr lang="sv-SE" sz="2600" smtClean="0"/>
              <a:t> </a:t>
            </a:r>
            <a:r>
              <a:rPr lang="sv-SE" sz="2600" smtClean="0"/>
              <a:t>IBM Cloud</a:t>
            </a:r>
          </a:p>
          <a:p>
            <a:pPr algn="l"/>
            <a:r>
              <a:rPr lang="en-US" sz="2600" smtClean="0"/>
              <a:t>Phases</a:t>
            </a:r>
          </a:p>
          <a:p>
            <a:pPr algn="l">
              <a:buFont typeface="Wingdings" pitchFamily="2" charset="2"/>
              <a:buChar char="q"/>
            </a:pPr>
            <a:r>
              <a:rPr lang="en-US" sz="2600" smtClean="0"/>
              <a:t>   Request </a:t>
            </a:r>
            <a:r>
              <a:rPr lang="en-US" sz="2600" smtClean="0"/>
              <a:t>phase</a:t>
            </a:r>
          </a:p>
          <a:p>
            <a:pPr algn="l">
              <a:buFont typeface="Wingdings" pitchFamily="2" charset="2"/>
              <a:buChar char="q"/>
            </a:pPr>
            <a:r>
              <a:rPr lang="en-US" sz="2600" smtClean="0"/>
              <a:t>  </a:t>
            </a:r>
            <a:r>
              <a:rPr lang="en-US" sz="2600" smtClean="0"/>
              <a:t> </a:t>
            </a:r>
            <a:r>
              <a:rPr lang="en-US" sz="2600" smtClean="0"/>
              <a:t>Response </a:t>
            </a:r>
            <a:r>
              <a:rPr lang="en-US" sz="2600" smtClean="0"/>
              <a:t>phase</a:t>
            </a:r>
            <a:endParaRPr lang="en-US"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Video 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interface (UI) can be improved in future to accommodate global audience by supporting different languages across countries</a:t>
            </a:r>
            <a:r>
              <a:rPr lang="en-US" smtClean="0"/>
              <a:t>. </a:t>
            </a:r>
            <a:endParaRPr lang="en-US" smtClean="0"/>
          </a:p>
          <a:p>
            <a:r>
              <a:rPr lang="en-US" smtClean="0"/>
              <a:t>Data </a:t>
            </a:r>
            <a:r>
              <a:rPr lang="en-US" dirty="0" smtClean="0"/>
              <a:t>scraping can be done from different social networks and can be shown in the PlasmaRequest </a:t>
            </a:r>
            <a:r>
              <a:rPr lang="en-US" smtClean="0"/>
              <a:t>Feeds</a:t>
            </a:r>
            <a:r>
              <a:rPr lang="en-US" smtClean="0"/>
              <a:t>.</a:t>
            </a:r>
          </a:p>
          <a:p>
            <a:r>
              <a:rPr lang="en-US" smtClean="0"/>
              <a:t> </a:t>
            </a:r>
            <a:r>
              <a:rPr lang="en-US" dirty="0" smtClean="0"/>
              <a:t>Appointments can be synchronized with Google and Outlook calendars for the ease of users.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86</TotalTime>
  <Words>201</Words>
  <Application>Microsoft Office PowerPoint</Application>
  <PresentationFormat>On-screen Show (4:3)</PresentationFormat>
  <Paragraphs>43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Opulent</vt:lpstr>
      <vt:lpstr>plasma donor application</vt:lpstr>
      <vt:lpstr>       Problem statement</vt:lpstr>
      <vt:lpstr>     Proposed solution</vt:lpstr>
      <vt:lpstr>    Solition architecture</vt:lpstr>
      <vt:lpstr>   Technical architecture</vt:lpstr>
      <vt:lpstr>  Functional requirements</vt:lpstr>
      <vt:lpstr>Slide 7</vt:lpstr>
      <vt:lpstr>      Video demo </vt:lpstr>
      <vt:lpstr>            Future scope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plasma donor application</dc:title>
  <dc:creator>selvaancy</dc:creator>
  <cp:lastModifiedBy>HP</cp:lastModifiedBy>
  <cp:revision>13</cp:revision>
  <dcterms:created xsi:type="dcterms:W3CDTF">2022-11-24T03:00:53Z</dcterms:created>
  <dcterms:modified xsi:type="dcterms:W3CDTF">2022-11-26T05:11:02Z</dcterms:modified>
</cp:coreProperties>
</file>