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38DC-0270-4DE4-9904-B238168DA8B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B7140-C500-4E9B-9194-9522B1439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B7140-C500-4E9B-9194-9522B14396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477130"/>
            <a:ext cx="5105400" cy="2868168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plasma donor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3886200"/>
            <a:ext cx="4643470" cy="2328882"/>
          </a:xfrm>
        </p:spPr>
        <p:txBody>
          <a:bodyPr>
            <a:normAutofit/>
          </a:bodyPr>
          <a:lstStyle/>
          <a:p>
            <a:r>
              <a:rPr lang="en-IN" dirty="0"/>
              <a:t>C.Shanmuga Priya</a:t>
            </a:r>
          </a:p>
          <a:p>
            <a:r>
              <a:rPr lang="en-IN" dirty="0"/>
              <a:t>C.Akila</a:t>
            </a:r>
          </a:p>
          <a:p>
            <a:r>
              <a:rPr lang="en-IN" dirty="0"/>
              <a:t>D.Blessy Jeffrin</a:t>
            </a:r>
          </a:p>
          <a:p>
            <a:r>
              <a:rPr lang="en-IN" dirty="0"/>
              <a:t>Y.Sorna Irin</a:t>
            </a:r>
            <a:endParaRPr lang="en-US" dirty="0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4A51E14-7957-D9C7-28E9-E5141EA0E7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3"/>
    </mc:Choice>
    <mc:Fallback xmlns="">
      <p:transition spd="slow" advTm="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0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4382"/>
          </a:xfrm>
        </p:spPr>
        <p:txBody>
          <a:bodyPr/>
          <a:lstStyle/>
          <a:p>
            <a:pPr algn="ctr"/>
            <a:r>
              <a:rPr lang="en-IN" dirty="0"/>
              <a:t>      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During </a:t>
            </a:r>
            <a:r>
              <a:rPr lang="en-US" dirty="0"/>
              <a:t>COVID 19 crisis the requirement for plasma </a:t>
            </a:r>
            <a:r>
              <a:rPr lang="en-US"/>
              <a:t>increased drastically.</a:t>
            </a:r>
          </a:p>
          <a:p>
            <a:r>
              <a:rPr lang="en-US"/>
              <a:t>No </a:t>
            </a:r>
            <a:r>
              <a:rPr lang="en-US" dirty="0"/>
              <a:t>vaccination found in order to treat the </a:t>
            </a:r>
            <a:r>
              <a:rPr lang="en-US"/>
              <a:t>infected patients. </a:t>
            </a:r>
          </a:p>
          <a:p>
            <a:r>
              <a:rPr lang="en-US"/>
              <a:t>Saving </a:t>
            </a:r>
            <a:r>
              <a:rPr lang="en-US" dirty="0"/>
              <a:t>the donor information and notifying about the </a:t>
            </a:r>
            <a:r>
              <a:rPr lang="en-US"/>
              <a:t>current donors.</a:t>
            </a:r>
          </a:p>
          <a:p>
            <a:r>
              <a:rPr lang="en-US"/>
              <a:t>It </a:t>
            </a:r>
            <a:r>
              <a:rPr lang="en-US" dirty="0"/>
              <a:t>can save time and help the users to track down the necessary information about </a:t>
            </a:r>
            <a:r>
              <a:rPr lang="en-US"/>
              <a:t>the donors.</a:t>
            </a:r>
            <a:endParaRPr lang="en-US" dirty="0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F9C0073-97AE-4242-0E95-C896966A75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08"/>
    </mc:Choice>
    <mc:Fallback xmlns="">
      <p:transition spd="slow" advTm="24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7543824" cy="3071834"/>
          </a:xfrm>
        </p:spPr>
        <p:txBody>
          <a:bodyPr/>
          <a:lstStyle/>
          <a:p>
            <a:r>
              <a:rPr lang="en-US" dirty="0"/>
              <a:t>This system proposed here aims at connecting the donars &amp; the patients by an </a:t>
            </a:r>
            <a:r>
              <a:rPr lang="en-US"/>
              <a:t>online application.</a:t>
            </a:r>
          </a:p>
          <a:p>
            <a:r>
              <a:rPr lang="en-US"/>
              <a:t>Sharing </a:t>
            </a:r>
            <a:r>
              <a:rPr lang="en-US" dirty="0"/>
              <a:t>nearby ambulance </a:t>
            </a:r>
            <a:r>
              <a:rPr lang="en-US"/>
              <a:t>services.</a:t>
            </a:r>
          </a:p>
          <a:p>
            <a:pPr fontAlgn="t"/>
            <a:r>
              <a:rPr lang="en-US"/>
              <a:t>We </a:t>
            </a:r>
            <a:r>
              <a:rPr lang="en-US" dirty="0"/>
              <a:t>can save life who are in need of plasma.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9A05288-574A-2AB5-D811-D0CA621DB2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0"/>
    </mc:Choice>
    <mc:Fallback xmlns="">
      <p:transition spd="slow" advTm="14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Solition architecture</a:t>
            </a:r>
            <a:endParaRPr lang="en-US" dirty="0"/>
          </a:p>
        </p:txBody>
      </p:sp>
      <p:pic>
        <p:nvPicPr>
          <p:cNvPr id="4" name="Content Placeholder 3" descr="1668700294306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9577" y="1609725"/>
            <a:ext cx="6574245" cy="4846638"/>
          </a:xfr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5F88A52-C617-533B-CEAB-EAB4848A8C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41"/>
    </mc:Choice>
    <mc:Fallback xmlns="">
      <p:transition spd="slow" advTm="21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Technical architecture</a:t>
            </a:r>
            <a:endParaRPr lang="en-US" dirty="0"/>
          </a:p>
        </p:txBody>
      </p:sp>
      <p:pic>
        <p:nvPicPr>
          <p:cNvPr id="4" name="Content Placeholder 3" descr="16687003572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1322"/>
            <a:ext cx="7072362" cy="48466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User Registration</a:t>
            </a:r>
          </a:p>
          <a:p>
            <a:r>
              <a:rPr lang="en-US"/>
              <a:t>Registration through Form</a:t>
            </a:r>
          </a:p>
          <a:p>
            <a:r>
              <a:rPr lang="en-US"/>
              <a:t>Registration through Gmail</a:t>
            </a:r>
          </a:p>
          <a:p>
            <a:pPr>
              <a:buNone/>
            </a:pPr>
            <a:r>
              <a:rPr lang="en-US"/>
              <a:t>User Confirmation</a:t>
            </a:r>
          </a:p>
          <a:p>
            <a:r>
              <a:rPr lang="en-US"/>
              <a:t>Confirmation via Email</a:t>
            </a:r>
          </a:p>
          <a:p>
            <a:r>
              <a:rPr lang="en-US"/>
              <a:t> Confirmation via OTP</a:t>
            </a:r>
          </a:p>
          <a:p>
            <a:pPr>
              <a:buNone/>
            </a:pPr>
            <a:r>
              <a:rPr lang="en-US"/>
              <a:t>Data Entry</a:t>
            </a:r>
          </a:p>
          <a:p>
            <a:r>
              <a:rPr lang="en-US"/>
              <a:t>Collect the data from the user</a:t>
            </a:r>
          </a:p>
          <a:p>
            <a:r>
              <a:rPr lang="en-US"/>
              <a:t>Fill the information</a:t>
            </a:r>
          </a:p>
          <a:p>
            <a:pPr>
              <a:buNone/>
            </a:pPr>
            <a:endParaRPr lang="en-US"/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B9A7D94-D8E8-7F84-E37A-D59107AE81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80"/>
    </mc:Choice>
    <mc:Fallback xmlns="">
      <p:transition spd="slow" advTm="16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500034" y="571500"/>
            <a:ext cx="7500990" cy="5572125"/>
          </a:xfrm>
        </p:spPr>
        <p:txBody>
          <a:bodyPr>
            <a:noAutofit/>
          </a:bodyPr>
          <a:lstStyle/>
          <a:p>
            <a:pPr algn="l"/>
            <a:r>
              <a:rPr lang="en-US" sz="2600" dirty="0" err="1"/>
              <a:t>Analysing</a:t>
            </a:r>
            <a:r>
              <a:rPr lang="en-US" sz="2600" dirty="0"/>
              <a:t> data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/>
              <a:t>  </a:t>
            </a:r>
            <a:r>
              <a:rPr lang="en-US" sz="2600" dirty="0" err="1"/>
              <a:t>Analysing</a:t>
            </a:r>
            <a:r>
              <a:rPr lang="en-US" sz="2600" dirty="0"/>
              <a:t> data and giving result based on their           request.</a:t>
            </a:r>
          </a:p>
          <a:p>
            <a:pPr algn="l"/>
            <a:r>
              <a:rPr lang="en-US" sz="2600" dirty="0"/>
              <a:t>Technology Used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dirty="0"/>
              <a:t>   Flask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dirty="0"/>
              <a:t>   IBM DB2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dirty="0"/>
              <a:t>   Docker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dirty="0"/>
              <a:t>   Kubernets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dirty="0"/>
              <a:t>   IBM Cloud</a:t>
            </a:r>
          </a:p>
          <a:p>
            <a:pPr algn="l"/>
            <a:r>
              <a:rPr lang="en-US" sz="2600" dirty="0"/>
              <a:t>Phases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/>
              <a:t>   Request phase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/>
              <a:t>   Response phase</a:t>
            </a:r>
          </a:p>
        </p:txBody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92B9E24-155C-F9C1-4136-352DAA1AE8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"/>
    </mc:Choice>
    <mc:Fallback xmlns="">
      <p:transition spd="slow" advTm="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Video demo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82EC2-977F-BAF5-13A7-0D40642B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https://youtu.be/FTSa-8lIdBY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(UI) can be improved in future to accommodate global audience by supporting different languages across countries</a:t>
            </a:r>
            <a:r>
              <a:rPr lang="en-US"/>
              <a:t>. </a:t>
            </a:r>
          </a:p>
          <a:p>
            <a:r>
              <a:rPr lang="en-US"/>
              <a:t>Data </a:t>
            </a:r>
            <a:r>
              <a:rPr lang="en-US" dirty="0"/>
              <a:t>scraping can be done from different social networks and can be shown in the PlasmaRequest </a:t>
            </a:r>
            <a:r>
              <a:rPr lang="en-US"/>
              <a:t>Feeds.</a:t>
            </a:r>
          </a:p>
          <a:p>
            <a:r>
              <a:rPr lang="en-US"/>
              <a:t> </a:t>
            </a:r>
            <a:r>
              <a:rPr lang="en-US" dirty="0"/>
              <a:t>Appointments can be synchronized with Google and Outlook calendars for the ease of users.</a:t>
            </a: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0D14371-86CE-94D3-FF05-7F714B0D59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03"/>
    </mc:Choice>
    <mc:Fallback xmlns="">
      <p:transition spd="slow" advTm="23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109</TotalTime>
  <Words>248</Words>
  <Application>Microsoft Office PowerPoint</Application>
  <PresentationFormat>On-screen Show (4:3)</PresentationFormat>
  <Paragraphs>44</Paragraphs>
  <Slides>9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Trebuchet MS</vt:lpstr>
      <vt:lpstr>Wingdings</vt:lpstr>
      <vt:lpstr>Wingdings 2</vt:lpstr>
      <vt:lpstr>Opulent</vt:lpstr>
      <vt:lpstr>plasma donor application</vt:lpstr>
      <vt:lpstr>       Problem statement</vt:lpstr>
      <vt:lpstr>     Proposed solution</vt:lpstr>
      <vt:lpstr>    Solition architecture</vt:lpstr>
      <vt:lpstr>   Technical architecture</vt:lpstr>
      <vt:lpstr>  Functional requirements</vt:lpstr>
      <vt:lpstr>PowerPoint Presentation</vt:lpstr>
      <vt:lpstr>      Video demo </vt:lpstr>
      <vt:lpstr>           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donor application</dc:title>
  <dc:creator>selvaancy</dc:creator>
  <cp:lastModifiedBy>tamuthan194@outlook.com</cp:lastModifiedBy>
  <cp:revision>16</cp:revision>
  <dcterms:created xsi:type="dcterms:W3CDTF">2022-11-24T03:00:53Z</dcterms:created>
  <dcterms:modified xsi:type="dcterms:W3CDTF">2022-11-26T17:12:39Z</dcterms:modified>
</cp:coreProperties>
</file>