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5" autoAdjust="0"/>
    <p:restoredTop sz="86382" autoAdjust="0"/>
  </p:normalViewPr>
  <p:slideViewPr>
    <p:cSldViewPr snapToGrid="0">
      <p:cViewPr>
        <p:scale>
          <a:sx n="75" d="100"/>
          <a:sy n="75" d="100"/>
        </p:scale>
        <p:origin x="204" y="3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1AF2-03E0-056B-B0A2-FFF44B3C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4EFFA-4174-107E-8556-A66EAFF34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88BE4-4051-BD95-87A7-E42E126B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092A-5EA5-4706-B356-B062A188E52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ED15-96A0-5488-4E46-4D5E7E8B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6C03-A9DA-2AA8-DF4E-17B6B6A5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36DD-C13D-441F-A728-D3B5CF703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82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B16E-1969-C3F3-23EA-8F236D3E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853BB-F7DA-74A0-DB21-F4B1A1768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40A9D-E038-7B9D-21AE-458753BF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092A-5EA5-4706-B356-B062A188E52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E5754-B5DA-7CA4-92C8-447EFF05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70321-7ECD-B0CB-33C2-4CB539B0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36DD-C13D-441F-A728-D3B5CF703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13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2F5CE-0FAD-74D1-6908-BDFB47BA8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BB991-930E-E668-371A-6A2B4687E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82D55-0457-3AF5-F2B3-754F743B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092A-5EA5-4706-B356-B062A188E52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EEA6-4FE2-426D-544F-1BB42F2A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96CA-F204-3852-3A97-78FCC81E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36DD-C13D-441F-A728-D3B5CF703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9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396F-57EE-2422-C4E7-5CEBACFB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866F-E025-9D90-D240-C8B68447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66AD-4EBC-EF6F-3084-F92A77B3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092A-5EA5-4706-B356-B062A188E52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6CC8-9A37-5880-8AE8-2A0AF0DD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62D11-17BA-B8BA-A378-9B66B2DA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36DD-C13D-441F-A728-D3B5CF703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30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A82A6-B8D9-090C-3346-85F2CF71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B5767-6654-7A55-6CEA-A7C4FA522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154DE-4B5E-46B0-AD97-67939350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092A-5EA5-4706-B356-B062A188E52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EF8EF-B8B5-7E44-22D4-80C1F257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4958-0640-3351-92E6-D38B432B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36DD-C13D-441F-A728-D3B5CF703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77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E140-A1B0-E617-45DF-99BD8ED6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0202-0CDE-7DB8-7789-90557A466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C7E72-F841-63DB-530D-2F4DFB344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4F786-3EDB-4D75-E763-8704D9B2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092A-5EA5-4706-B356-B062A188E52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49E66-DCCE-3925-C3C6-8F88211C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9C09-EF65-DECA-CFA2-83838060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36DD-C13D-441F-A728-D3B5CF703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5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B722-9441-F797-1418-4AF4F2BB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237E2-49AC-6C1F-1370-F6F7B1B5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80445-F796-8818-DCEC-015330E1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71E99-B29C-A81C-F9ED-F42858C51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E024E-03D0-8130-1073-EF31DF4BE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41D5E-2572-43D0-8DB5-214AE723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092A-5EA5-4706-B356-B062A188E52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9D8E0-1412-0EC0-18B4-FDA21365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2312E-F360-D1BE-3902-8A04D516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36DD-C13D-441F-A728-D3B5CF703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48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4916-B849-9A89-077B-329DD11D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0888B-3470-BCE6-C32A-C6E81E6D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092A-5EA5-4706-B356-B062A188E52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E2FFB-6521-BBB0-ED1B-8F76ED99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B349F-BC4C-1A7D-D44E-D38A903A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36DD-C13D-441F-A728-D3B5CF703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1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FC4E2-1FC0-7E3A-BE39-18410ADF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092A-5EA5-4706-B356-B062A188E52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893A1-3FEC-942C-5CCA-B698ED82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CF2BC-89E0-ABBA-A899-AEDF75FE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36DD-C13D-441F-A728-D3B5CF703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97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AF15-9F4C-D00C-E0AB-9B99FA73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7D4B9-8B0B-C927-7C09-CD20C835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E3C8B-8443-0271-6AE2-13A4DF79D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4C4BB-146D-CBF0-955B-87008571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092A-5EA5-4706-B356-B062A188E52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B7770-0B6F-5D2C-354C-87602BCE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DFEA4-21FF-7F81-7831-1695679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36DD-C13D-441F-A728-D3B5CF703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52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74CE-E023-1EC3-440F-7F2C1A7F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38F26-2700-B444-187B-145D76764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01F10-B23B-8D88-FA48-49DF52CBE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85A2F-7F23-CFE1-572B-8DFC959C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092A-5EA5-4706-B356-B062A188E52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710F5-A0FF-F4EF-83BE-B222093C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F43D-488C-C9DE-FDC0-4445A01A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36DD-C13D-441F-A728-D3B5CF703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07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EFFA3-AE0F-4097-66E0-BCFCA88FF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8344D-042E-53B1-D275-F165C5244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1848F-2B27-F6D1-C642-E8344ACFF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7092A-5EA5-4706-B356-B062A188E525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37D3A-9523-5A3E-4DBC-92D64ABC8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2BA7F-F96B-863F-CBA1-DE5B7B182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36DD-C13D-441F-A728-D3B5CF703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75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ECEE9F7-352E-7250-9AEC-738B2666B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3420"/>
              </p:ext>
            </p:extLst>
          </p:nvPr>
        </p:nvGraphicFramePr>
        <p:xfrm>
          <a:off x="1102420" y="320040"/>
          <a:ext cx="9204555" cy="614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092">
                  <a:extLst>
                    <a:ext uri="{9D8B030D-6E8A-4147-A177-3AD203B41FA5}">
                      <a16:colId xmlns:a16="http://schemas.microsoft.com/office/drawing/2014/main" val="1286924855"/>
                    </a:ext>
                  </a:extLst>
                </a:gridCol>
                <a:gridCol w="4596463">
                  <a:extLst>
                    <a:ext uri="{9D8B030D-6E8A-4147-A177-3AD203B41FA5}">
                      <a16:colId xmlns:a16="http://schemas.microsoft.com/office/drawing/2014/main" val="2828312438"/>
                    </a:ext>
                  </a:extLst>
                </a:gridCol>
              </a:tblGrid>
              <a:tr h="3038888"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en-GB" sz="1800" b="0" baseline="0" dirty="0">
                          <a:solidFill>
                            <a:schemeClr val="tx1"/>
                          </a:solidFill>
                        </a:rPr>
                        <a:t>Railways successfully manage </a:t>
                      </a:r>
                    </a:p>
                    <a:p>
                      <a:r>
                        <a:rPr lang="en-GB" sz="1800" b="0" baseline="0" dirty="0">
                          <a:solidFill>
                            <a:schemeClr val="tx1"/>
                          </a:solidFill>
                        </a:rPr>
                        <a:t>passenger safety</a:t>
                      </a:r>
                      <a:r>
                        <a:rPr lang="en-IN" sz="1800" b="0" baseline="0" dirty="0">
                          <a:solidFill>
                            <a:schemeClr val="tx1"/>
                          </a:solidFill>
                        </a:rPr>
                        <a:t> operational </a:t>
                      </a:r>
                    </a:p>
                    <a:p>
                      <a:r>
                        <a:rPr lang="en-IN" sz="1800" b="0" baseline="0" dirty="0">
                          <a:solidFill>
                            <a:schemeClr val="tx1"/>
                          </a:solidFill>
                        </a:rPr>
                        <a:t>efficiency and Passenger Experience</a:t>
                      </a:r>
                    </a:p>
                    <a:p>
                      <a:endParaRPr lang="en-IN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1800" b="0" baseline="0" dirty="0">
                          <a:solidFill>
                            <a:schemeClr val="tx1"/>
                          </a:solidFill>
                        </a:rPr>
                        <a:t>2.Smart sensors are used to manage passenger flow and enable predictive </a:t>
                      </a:r>
                    </a:p>
                    <a:p>
                      <a:r>
                        <a:rPr lang="en-IN" sz="1800" b="0" baseline="0" dirty="0">
                          <a:solidFill>
                            <a:schemeClr val="tx1"/>
                          </a:solidFill>
                        </a:rPr>
                        <a:t>maintenance</a:t>
                      </a:r>
                      <a:endParaRPr lang="en-GB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3.Smart Railways is </a:t>
                      </a:r>
                      <a:r>
                        <a:rPr lang="en-IN" sz="1800" b="0">
                          <a:solidFill>
                            <a:schemeClr val="tx1"/>
                          </a:solidFill>
                        </a:rPr>
                        <a:t>a technologically</a:t>
                      </a:r>
                      <a:r>
                        <a:rPr lang="en-IN" sz="1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IN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1800" b="0" baseline="0" dirty="0">
                          <a:solidFill>
                            <a:schemeClr val="tx1"/>
                          </a:solidFill>
                        </a:rPr>
                        <a:t>Advanced approach</a:t>
                      </a:r>
                      <a:endParaRPr lang="en-IN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1.Identify</a:t>
                      </a:r>
                      <a:r>
                        <a:rPr lang="en-GB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 problem or issue</a:t>
                      </a:r>
                    </a:p>
                    <a:p>
                      <a:endParaRPr lang="en-GB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Create a interface on why  the problem exists and how it can be solved</a:t>
                      </a:r>
                    </a:p>
                    <a:p>
                      <a:endParaRPr lang="en-GB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3.Identify ways to improve the  </a:t>
                      </a:r>
                    </a:p>
                    <a:p>
                      <a:r>
                        <a:rPr lang="en-GB" sz="18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solutions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696063"/>
                  </a:ext>
                </a:extLst>
              </a:tr>
              <a:tr h="3014425">
                <a:tc>
                  <a:txBody>
                    <a:bodyPr/>
                    <a:lstStyle/>
                    <a:p>
                      <a:r>
                        <a:rPr lang="en-GB" sz="1800" baseline="0" dirty="0"/>
                        <a:t>1.IoT enabled devices and sensors</a:t>
                      </a:r>
                    </a:p>
                    <a:p>
                      <a:r>
                        <a:rPr lang="en-GB" sz="1800" baseline="0" dirty="0"/>
                        <a:t>to track environmental conditions </a:t>
                      </a:r>
                    </a:p>
                    <a:p>
                      <a:r>
                        <a:rPr lang="en-GB" sz="1800" baseline="0" dirty="0"/>
                        <a:t>in trains , rails and connected </a:t>
                      </a:r>
                    </a:p>
                    <a:p>
                      <a:r>
                        <a:rPr lang="en-GB" sz="1800" baseline="0" dirty="0"/>
                        <a:t>equipment</a:t>
                      </a:r>
                    </a:p>
                    <a:p>
                      <a:endParaRPr lang="en-GB" sz="1800" baseline="0" dirty="0"/>
                    </a:p>
                    <a:p>
                      <a:r>
                        <a:rPr lang="en-GB" sz="1800" baseline="0" dirty="0"/>
                        <a:t>2.Improves operating efficiency , ensure the safety of trains and cargos</a:t>
                      </a:r>
                    </a:p>
                    <a:p>
                      <a:endParaRPr lang="en-GB" sz="1800" baseline="0" dirty="0"/>
                    </a:p>
                    <a:p>
                      <a:r>
                        <a:rPr lang="en-GB" sz="1800" baseline="0" dirty="0"/>
                        <a:t>3.Monitor the status of trackside equipment to better optimize maintenance schedules</a:t>
                      </a:r>
                    </a:p>
                    <a:p>
                      <a:endParaRPr lang="en-GB" sz="1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                          1. Rail</a:t>
                      </a:r>
                      <a:r>
                        <a:rPr lang="en-GB" sz="1800" baseline="0" dirty="0"/>
                        <a:t> transports can be </a:t>
                      </a:r>
                    </a:p>
                    <a:p>
                      <a:r>
                        <a:rPr lang="en-GB" sz="1800" baseline="0" dirty="0"/>
                        <a:t>                              cost effective</a:t>
                      </a:r>
                    </a:p>
                    <a:p>
                      <a:r>
                        <a:rPr lang="en-GB" sz="1800" baseline="0" dirty="0"/>
                        <a:t>                     </a:t>
                      </a:r>
                    </a:p>
                    <a:p>
                      <a:r>
                        <a:rPr lang="en-GB" sz="1800" baseline="0" dirty="0"/>
                        <a:t>                 2. Shipping via train is more    </a:t>
                      </a:r>
                    </a:p>
                    <a:p>
                      <a:r>
                        <a:rPr lang="en-GB" sz="1800" baseline="0" dirty="0"/>
                        <a:t>      environmentally friendly</a:t>
                      </a:r>
                    </a:p>
                    <a:p>
                      <a:endParaRPr lang="en-GB" sz="1800" baseline="0" dirty="0"/>
                    </a:p>
                    <a:p>
                      <a:r>
                        <a:rPr lang="en-GB" sz="1800" baseline="0" dirty="0"/>
                        <a:t>3.Trains are capable of hauling large loads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82707"/>
                  </a:ext>
                </a:extLst>
              </a:tr>
            </a:tbl>
          </a:graphicData>
        </a:graphic>
      </p:graphicFrame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A9426C5-7768-D0A0-D6C4-76FB42A8E7FB}"/>
              </a:ext>
            </a:extLst>
          </p:cNvPr>
          <p:cNvSpPr/>
          <p:nvPr/>
        </p:nvSpPr>
        <p:spPr>
          <a:xfrm>
            <a:off x="4535666" y="2226957"/>
            <a:ext cx="2482808" cy="2404086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2A30D-6F5B-9967-E5FC-971A4FF87615}"/>
              </a:ext>
            </a:extLst>
          </p:cNvPr>
          <p:cNvSpPr txBox="1"/>
          <p:nvPr/>
        </p:nvSpPr>
        <p:spPr>
          <a:xfrm>
            <a:off x="4605306" y="2967335"/>
            <a:ext cx="2343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    SMART SOLUTIONS        	FOR</a:t>
            </a:r>
          </a:p>
          <a:p>
            <a:r>
              <a:rPr lang="en-GB" dirty="0">
                <a:solidFill>
                  <a:schemeClr val="bg1"/>
                </a:solidFill>
              </a:rPr>
              <a:t>            RAILWAYS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51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Harisanjai A</dc:creator>
  <cp:lastModifiedBy>Harisanjai A</cp:lastModifiedBy>
  <cp:revision>1</cp:revision>
  <dcterms:created xsi:type="dcterms:W3CDTF">2022-09-13T10:34:54Z</dcterms:created>
  <dcterms:modified xsi:type="dcterms:W3CDTF">2022-09-13T10:35:16Z</dcterms:modified>
</cp:coreProperties>
</file>