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5" Type="http://schemas.openxmlformats.org/officeDocument/2006/relationships/custom-properties" Target="docProps/custom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2" d="100"/>
          <a:sy n="92" d="100"/>
        </p:scale>
        <p:origin x="28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tableStyles" Target="tableStyles.xml" /><Relationship Id="rId5" Type="http://schemas.openxmlformats.org/officeDocument/2006/relationships/theme" Target="theme/theme1.xml" /><Relationship Id="rId4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9CFB8-9EC8-4E5E-9D14-11FE078C4BE0}" type="datetimeFigureOut">
              <a:rPr lang="en-IN" smtClean="0"/>
              <a:t>07-11-2022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F9A5D-02EA-4E91-80E5-A053A739CD9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9CFB8-9EC8-4E5E-9D14-11FE078C4BE0}" type="datetimeFigureOut">
              <a:rPr lang="en-IN" smtClean="0"/>
              <a:t>07-11-2022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F9A5D-02EA-4E91-80E5-A053A739CD9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9CFB8-9EC8-4E5E-9D14-11FE078C4BE0}" type="datetimeFigureOut">
              <a:rPr lang="en-IN" smtClean="0"/>
              <a:t>07-11-2022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F9A5D-02EA-4E91-80E5-A053A739CD9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9CFB8-9EC8-4E5E-9D14-11FE078C4BE0}" type="datetimeFigureOut">
              <a:rPr lang="en-IN" smtClean="0"/>
              <a:t>07-11-2022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F9A5D-02EA-4E91-80E5-A053A739CD9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9CFB8-9EC8-4E5E-9D14-11FE078C4BE0}" type="datetimeFigureOut">
              <a:rPr lang="en-IN" smtClean="0"/>
              <a:t>07-11-2022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F9A5D-02EA-4E91-80E5-A053A739CD9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9CFB8-9EC8-4E5E-9D14-11FE078C4BE0}" type="datetimeFigureOut">
              <a:rPr lang="en-IN" smtClean="0"/>
              <a:t>07-11-2022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F9A5D-02EA-4E91-80E5-A053A739CD9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9CFB8-9EC8-4E5E-9D14-11FE078C4BE0}" type="datetimeFigureOut">
              <a:rPr lang="en-IN" smtClean="0"/>
              <a:t>07-11-2022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F9A5D-02EA-4E91-80E5-A053A739CD9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9CFB8-9EC8-4E5E-9D14-11FE078C4BE0}" type="datetimeFigureOut">
              <a:rPr lang="en-IN" smtClean="0"/>
              <a:t>07-11-2022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F9A5D-02EA-4E91-80E5-A053A739CD9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9CFB8-9EC8-4E5E-9D14-11FE078C4BE0}" type="datetimeFigureOut">
              <a:rPr lang="en-IN" smtClean="0"/>
              <a:t>07-11-2022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F9A5D-02EA-4E91-80E5-A053A739CD9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9CFB8-9EC8-4E5E-9D14-11FE078C4BE0}" type="datetimeFigureOut">
              <a:rPr lang="en-IN" smtClean="0"/>
              <a:t>07-11-2022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F9A5D-02EA-4E91-80E5-A053A739CD9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9CFB8-9EC8-4E5E-9D14-11FE078C4BE0}" type="datetimeFigureOut">
              <a:rPr lang="en-IN" smtClean="0"/>
              <a:t>07-11-2022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F9A5D-02EA-4E91-80E5-A053A739CD9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79CFB8-9EC8-4E5E-9D14-11FE078C4BE0}" type="datetimeFigureOut">
              <a:rPr lang="en-IN" smtClean="0"/>
              <a:t>07-11-2022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EF9A5D-02EA-4E91-80E5-A053A739CD9C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/>
          <p:cNvGraphicFramePr>
            <a:graphicFrameLocks noGrp="1"/>
          </p:cNvGraphicFramePr>
          <p:nvPr/>
        </p:nvGraphicFramePr>
        <p:xfrm>
          <a:off x="2032000" y="719666"/>
          <a:ext cx="81279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Table 5"/>
          <p:cNvGraphicFramePr>
            <a:graphicFrameLocks noGrp="1"/>
          </p:cNvGraphicFramePr>
          <p:nvPr/>
        </p:nvGraphicFramePr>
        <p:xfrm>
          <a:off x="1105231" y="405517"/>
          <a:ext cx="9054770" cy="61864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273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273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26122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>
                        <a:buAutoNum type="arabicPeriod"/>
                      </a:pPr>
                      <a:r>
                        <a:rPr lang="en-IN" dirty="0"/>
                        <a:t>This is a technologically advanced approach to efficiently operations through, sharing of ra</a:t>
                      </a:r>
                      <a:r>
                        <a:rPr lang="en-US" altLang="en-IN" dirty="0"/>
                        <a:t>i</a:t>
                      </a:r>
                      <a:r>
                        <a:rPr lang="en-IN" dirty="0"/>
                        <a:t>l data across rail infrastructure Component</a:t>
                      </a:r>
                      <a:r>
                        <a:rPr lang="en-US" altLang="en-IN" dirty="0"/>
                        <a:t>s</a:t>
                      </a:r>
                    </a:p>
                    <a:p>
                      <a:pPr marL="457200" indent="-457200">
                        <a:buAutoNum type="arabicPeriod"/>
                      </a:pPr>
                      <a:r>
                        <a:rPr lang="en-US" altLang="en-IN" dirty="0"/>
                        <a:t>The sauice could be improved by Increasing train efficiency in terms of service frequency to reduce Journey time.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indent="-457200">
                        <a:buAutoNum type="arabicPeriod"/>
                      </a:pPr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IOT technologies help railways to in manage passenger safety, oprationals efficiency and the passenger Operational experience.</a:t>
                      </a:r>
                    </a:p>
                    <a:p>
                      <a:pPr marL="457200" indent="-457200">
                        <a:buAutoNum type="arabicPeriod"/>
                      </a:pPr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Having a software that can manage the whole inventory details one system.</a:t>
                      </a:r>
                    </a:p>
                    <a:p>
                      <a:pPr indent="0">
                        <a:buNone/>
                      </a:pP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>
                        <a:buAutoNum type="arabicPeriod"/>
                      </a:pP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0354"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endParaRPr lang="en-IN" dirty="0"/>
                    </a:p>
                    <a:p>
                      <a:pPr marL="342900" indent="-342900">
                        <a:buAutoNum type="arabicPeriod"/>
                      </a:pPr>
                      <a:r>
                        <a:rPr lang="en-IN" dirty="0"/>
                        <a:t>To improve surveillance mechanism an integrated security system, through CCTV, Access control.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IN" dirty="0"/>
                        <a:t>smart sensors can be used to track important assets, manage passenger flow and enable predictive maintenance</a:t>
                      </a:r>
                      <a:r>
                        <a:rPr lang="en-US" altLang="en-IN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  <a:p>
                      <a:endParaRPr lang="en-IN" dirty="0"/>
                    </a:p>
                    <a:p>
                      <a:pPr marL="342900" indent="-342900">
                        <a:buAutoNum type="arabicPeriod"/>
                      </a:pPr>
                      <a:r>
                        <a:rPr lang="en-IN" dirty="0"/>
                        <a:t>Upgrade include 100% electrification of railways, upgrading existing lines with more facilities.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IN" dirty="0"/>
                        <a:t>Feels so so rigid to managing the inventory information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Oval 2"/>
          <p:cNvSpPr/>
          <p:nvPr/>
        </p:nvSpPr>
        <p:spPr>
          <a:xfrm>
            <a:off x="4930190" y="2585258"/>
            <a:ext cx="1404852" cy="1359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IN" sz="1400" dirty="0">
                <a:highlight>
                  <a:srgbClr val="000000"/>
                </a:highlight>
                <a:latin typeface="Aharoni" panose="02010803020104030203" pitchFamily="2" charset="-79"/>
                <a:cs typeface="Aharoni" panose="02010803020104030203" pitchFamily="2" charset="-79"/>
              </a:rPr>
              <a:t>Smart solutions for  Railways</a:t>
            </a:r>
            <a:r>
              <a:rPr lang="en-IN" sz="1400" dirty="0">
                <a:highlight>
                  <a:srgbClr val="000000"/>
                </a:highlight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IN" sz="1200" dirty="0">
                <a:highlight>
                  <a:srgbClr val="000000"/>
                </a:highlight>
                <a:latin typeface="Aharoni" panose="02010803020104030203" pitchFamily="2" charset="-79"/>
                <a:cs typeface="Aharoni" panose="02010803020104030203" pitchFamily="2" charset="-79"/>
              </a:rPr>
              <a:t>    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841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giri sana</dc:creator>
  <cp:lastModifiedBy>GOPI.S A.SELVARAJ</cp:lastModifiedBy>
  <cp:revision>4</cp:revision>
  <dcterms:created xsi:type="dcterms:W3CDTF">2022-09-10T01:54:00Z</dcterms:created>
  <dcterms:modified xsi:type="dcterms:W3CDTF">2022-11-07T14:31:36Z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F2DEBE654F8C4B91A0FC2451F9605E73</vt:lpwstr>
  </property>
  <property fmtid="{D5CDD505-2E9C-101B-9397-08002B2CF9AE}" pid="3" name="KSOProductBuildVer">
    <vt:lpwstr>1033-11.2.0.11254</vt:lpwstr>
  </property>
</Properties>
</file>