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15D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ADD76A-3918-4041-B580-7BF2D171502A}" v="27" dt="2022-10-23T09:05:52.830"/>
    <p1510:client id="{9CBFEBBE-F1AD-4903-83E0-4C865308F9FB}" v="4748" dt="2022-10-23T08:40:31.432"/>
    <p1510:client id="{F3B93657-DBC9-4162-904D-8CD7DC885D78}" v="1189" dt="2022-10-23T06:21:47.7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015" autoAdjust="0"/>
    <p:restoredTop sz="94660"/>
  </p:normalViewPr>
  <p:slideViewPr>
    <p:cSldViewPr snapToGrid="0">
      <p:cViewPr>
        <p:scale>
          <a:sx n="150" d="100"/>
          <a:sy n="150" d="100"/>
        </p:scale>
        <p:origin x="4098" y="21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suya m" userId="da71af0c78469519" providerId="Windows Live" clId="Web-{69ADD76A-3918-4041-B580-7BF2D171502A}"/>
    <pc:docChg chg="addSld modSld">
      <pc:chgData name="anusuya m" userId="da71af0c78469519" providerId="Windows Live" clId="Web-{69ADD76A-3918-4041-B580-7BF2D171502A}" dt="2022-10-23T09:05:52.830" v="11" actId="20577"/>
      <pc:docMkLst>
        <pc:docMk/>
      </pc:docMkLst>
      <pc:sldChg chg="addSp delSp modSp mod modShow">
        <pc:chgData name="anusuya m" userId="da71af0c78469519" providerId="Windows Live" clId="Web-{69ADD76A-3918-4041-B580-7BF2D171502A}" dt="2022-10-23T09:05:52.830" v="11" actId="20577"/>
        <pc:sldMkLst>
          <pc:docMk/>
          <pc:sldMk cId="109857222" sldId="256"/>
        </pc:sldMkLst>
        <pc:spChg chg="add del mod">
          <ac:chgData name="anusuya m" userId="da71af0c78469519" providerId="Windows Live" clId="Web-{69ADD76A-3918-4041-B580-7BF2D171502A}" dt="2022-10-23T09:05:52.830" v="11" actId="20577"/>
          <ac:spMkLst>
            <pc:docMk/>
            <pc:sldMk cId="109857222" sldId="256"/>
            <ac:spMk id="2" creationId="{00000000-0000-0000-0000-000000000000}"/>
          </ac:spMkLst>
        </pc:spChg>
        <pc:spChg chg="add del">
          <ac:chgData name="anusuya m" userId="da71af0c78469519" providerId="Windows Live" clId="Web-{69ADD76A-3918-4041-B580-7BF2D171502A}" dt="2022-10-23T09:04:09.875" v="6"/>
          <ac:spMkLst>
            <pc:docMk/>
            <pc:sldMk cId="109857222" sldId="256"/>
            <ac:spMk id="49" creationId="{49237091-E62C-4878-AA4C-0B9995ADB28F}"/>
          </ac:spMkLst>
        </pc:spChg>
        <pc:graphicFrameChg chg="add del">
          <ac:chgData name="anusuya m" userId="da71af0c78469519" providerId="Windows Live" clId="Web-{69ADD76A-3918-4041-B580-7BF2D171502A}" dt="2022-10-23T09:04:09.875" v="7"/>
          <ac:graphicFrameMkLst>
            <pc:docMk/>
            <pc:sldMk cId="109857222" sldId="256"/>
            <ac:graphicFrameMk id="4" creationId="{5DF39E3B-86B2-DB15-E537-9E90A4DD7278}"/>
          </ac:graphicFrameMkLst>
        </pc:graphicFrameChg>
      </pc:sldChg>
      <pc:sldChg chg="new">
        <pc:chgData name="anusuya m" userId="da71af0c78469519" providerId="Windows Live" clId="Web-{69ADD76A-3918-4041-B580-7BF2D171502A}" dt="2022-10-23T09:02:55.061" v="0"/>
        <pc:sldMkLst>
          <pc:docMk/>
          <pc:sldMk cId="1521178245" sldId="257"/>
        </pc:sldMkLst>
      </pc:sldChg>
    </pc:docChg>
  </pc:docChgLst>
  <pc:docChgLst>
    <pc:chgData clId="Web-{9CBFEBBE-F1AD-4903-83E0-4C865308F9FB}"/>
    <pc:docChg chg="modSld">
      <pc:chgData name="" userId="" providerId="" clId="Web-{9CBFEBBE-F1AD-4903-83E0-4C865308F9FB}" dt="2022-10-23T07:15:11.597" v="1"/>
      <pc:docMkLst>
        <pc:docMk/>
      </pc:docMkLst>
      <pc:sldChg chg="modSp">
        <pc:chgData name="" userId="" providerId="" clId="Web-{9CBFEBBE-F1AD-4903-83E0-4C865308F9FB}" dt="2022-10-23T07:15:11.597" v="1"/>
        <pc:sldMkLst>
          <pc:docMk/>
          <pc:sldMk cId="109857222" sldId="256"/>
        </pc:sldMkLst>
        <pc:graphicFrameChg chg="mod modGraphic">
          <ac:chgData name="" userId="" providerId="" clId="Web-{9CBFEBBE-F1AD-4903-83E0-4C865308F9FB}" dt="2022-10-23T07:15:11.597" v="1"/>
          <ac:graphicFrameMkLst>
            <pc:docMk/>
            <pc:sldMk cId="109857222" sldId="256"/>
            <ac:graphicFrameMk id="4" creationId="{5DF39E3B-86B2-DB15-E537-9E90A4DD7278}"/>
          </ac:graphicFrameMkLst>
        </pc:graphicFrameChg>
      </pc:sldChg>
    </pc:docChg>
  </pc:docChgLst>
  <pc:docChgLst>
    <pc:chgData name="anusuya m" userId="da71af0c78469519" providerId="Windows Live" clId="Web-{9CBFEBBE-F1AD-4903-83E0-4C865308F9FB}"/>
    <pc:docChg chg="addSld delSld modSld addMainMaster delMainMaster">
      <pc:chgData name="anusuya m" userId="da71af0c78469519" providerId="Windows Live" clId="Web-{9CBFEBBE-F1AD-4903-83E0-4C865308F9FB}" dt="2022-10-23T08:40:31.432" v="4587"/>
      <pc:docMkLst>
        <pc:docMk/>
      </pc:docMkLst>
      <pc:sldChg chg="addSp delSp modSp mod setBg modClrScheme delDesignElem modShow chgLayout">
        <pc:chgData name="anusuya m" userId="da71af0c78469519" providerId="Windows Live" clId="Web-{9CBFEBBE-F1AD-4903-83E0-4C865308F9FB}" dt="2022-10-23T08:40:31.432" v="4587"/>
        <pc:sldMkLst>
          <pc:docMk/>
          <pc:sldMk cId="109857222" sldId="256"/>
        </pc:sldMkLst>
        <pc:spChg chg="mod ord">
          <ac:chgData name="anusuya m" userId="da71af0c78469519" providerId="Windows Live" clId="Web-{9CBFEBBE-F1AD-4903-83E0-4C865308F9FB}" dt="2022-10-23T08:39:44.587" v="4581" actId="20577"/>
          <ac:spMkLst>
            <pc:docMk/>
            <pc:sldMk cId="109857222" sldId="256"/>
            <ac:spMk id="2" creationId="{00000000-0000-0000-0000-000000000000}"/>
          </ac:spMkLst>
        </pc:spChg>
        <pc:spChg chg="add del mod">
          <ac:chgData name="anusuya m" userId="da71af0c78469519" providerId="Windows Live" clId="Web-{9CBFEBBE-F1AD-4903-83E0-4C865308F9FB}" dt="2022-10-23T08:16:52.786" v="3906"/>
          <ac:spMkLst>
            <pc:docMk/>
            <pc:sldMk cId="109857222" sldId="256"/>
            <ac:spMk id="3" creationId="{AD51DECE-17A4-F402-BBB3-DB29733A339B}"/>
          </ac:spMkLst>
        </pc:spChg>
        <pc:spChg chg="add del">
          <ac:chgData name="anusuya m" userId="da71af0c78469519" providerId="Windows Live" clId="Web-{9CBFEBBE-F1AD-4903-83E0-4C865308F9FB}" dt="2022-10-23T08:12:22.057" v="3876"/>
          <ac:spMkLst>
            <pc:docMk/>
            <pc:sldMk cId="109857222" sldId="256"/>
            <ac:spMk id="6" creationId="{BCED4D40-4B67-4331-AC48-79B82B4A47D8}"/>
          </ac:spMkLst>
        </pc:spChg>
        <pc:spChg chg="add del">
          <ac:chgData name="anusuya m" userId="da71af0c78469519" providerId="Windows Live" clId="Web-{9CBFEBBE-F1AD-4903-83E0-4C865308F9FB}" dt="2022-10-23T08:12:22.057" v="3876"/>
          <ac:spMkLst>
            <pc:docMk/>
            <pc:sldMk cId="109857222" sldId="256"/>
            <ac:spMk id="7" creationId="{670CEDEF-4F34-412E-84EE-329C1E936AF5}"/>
          </ac:spMkLst>
        </pc:spChg>
        <pc:spChg chg="add del">
          <ac:chgData name="anusuya m" userId="da71af0c78469519" providerId="Windows Live" clId="Web-{9CBFEBBE-F1AD-4903-83E0-4C865308F9FB}" dt="2022-10-23T08:12:37.917" v="3880"/>
          <ac:spMkLst>
            <pc:docMk/>
            <pc:sldMk cId="109857222" sldId="256"/>
            <ac:spMk id="8" creationId="{A8384FB5-9ADC-4DDC-881B-597D56F5B15D}"/>
          </ac:spMkLst>
        </pc:spChg>
        <pc:spChg chg="add del">
          <ac:chgData name="anusuya m" userId="da71af0c78469519" providerId="Windows Live" clId="Web-{9CBFEBBE-F1AD-4903-83E0-4C865308F9FB}" dt="2022-10-23T07:34:18.956" v="1321"/>
          <ac:spMkLst>
            <pc:docMk/>
            <pc:sldMk cId="109857222" sldId="256"/>
            <ac:spMk id="9" creationId="{BCED4D40-4B67-4331-AC48-79B82B4A47D8}"/>
          </ac:spMkLst>
        </pc:spChg>
        <pc:spChg chg="add del">
          <ac:chgData name="anusuya m" userId="da71af0c78469519" providerId="Windows Live" clId="Web-{9CBFEBBE-F1AD-4903-83E0-4C865308F9FB}" dt="2022-10-23T08:12:37.917" v="3880"/>
          <ac:spMkLst>
            <pc:docMk/>
            <pc:sldMk cId="109857222" sldId="256"/>
            <ac:spMk id="10" creationId="{91E5A9A7-95C6-4F4F-B00E-C82E07FE62EF}"/>
          </ac:spMkLst>
        </pc:spChg>
        <pc:spChg chg="add del">
          <ac:chgData name="anusuya m" userId="da71af0c78469519" providerId="Windows Live" clId="Web-{9CBFEBBE-F1AD-4903-83E0-4C865308F9FB}" dt="2022-10-23T07:34:18.956" v="1321"/>
          <ac:spMkLst>
            <pc:docMk/>
            <pc:sldMk cId="109857222" sldId="256"/>
            <ac:spMk id="11" creationId="{670CEDEF-4F34-412E-84EE-329C1E936AF5}"/>
          </ac:spMkLst>
        </pc:spChg>
        <pc:spChg chg="add del">
          <ac:chgData name="anusuya m" userId="da71af0c78469519" providerId="Windows Live" clId="Web-{9CBFEBBE-F1AD-4903-83E0-4C865308F9FB}" dt="2022-10-23T08:17:05.161" v="3911"/>
          <ac:spMkLst>
            <pc:docMk/>
            <pc:sldMk cId="109857222" sldId="256"/>
            <ac:spMk id="12" creationId="{DB8424AB-D56B-4256-866A-5B54DE93C20F}"/>
          </ac:spMkLst>
        </pc:spChg>
        <pc:spChg chg="add del">
          <ac:chgData name="anusuya m" userId="da71af0c78469519" providerId="Windows Live" clId="Web-{9CBFEBBE-F1AD-4903-83E0-4C865308F9FB}" dt="2022-10-23T08:12:37.917" v="3880"/>
          <ac:spMkLst>
            <pc:docMk/>
            <pc:sldMk cId="109857222" sldId="256"/>
            <ac:spMk id="13" creationId="{D07DD2DE-F619-49DD-B5E7-03A290FF4ED1}"/>
          </ac:spMkLst>
        </pc:spChg>
        <pc:spChg chg="add del">
          <ac:chgData name="anusuya m" userId="da71af0c78469519" providerId="Windows Live" clId="Web-{9CBFEBBE-F1AD-4903-83E0-4C865308F9FB}" dt="2022-10-23T08:17:05.161" v="3911"/>
          <ac:spMkLst>
            <pc:docMk/>
            <pc:sldMk cId="109857222" sldId="256"/>
            <ac:spMk id="14" creationId="{FC999C28-AD33-4EB7-A5F1-C06D10A5FDF7}"/>
          </ac:spMkLst>
        </pc:spChg>
        <pc:spChg chg="add del">
          <ac:chgData name="anusuya m" userId="da71af0c78469519" providerId="Windows Live" clId="Web-{9CBFEBBE-F1AD-4903-83E0-4C865308F9FB}" dt="2022-10-23T08:12:37.917" v="3880"/>
          <ac:spMkLst>
            <pc:docMk/>
            <pc:sldMk cId="109857222" sldId="256"/>
            <ac:spMk id="15" creationId="{85149191-5F60-4A28-AAFF-039F96B0F3EC}"/>
          </ac:spMkLst>
        </pc:spChg>
        <pc:spChg chg="add del">
          <ac:chgData name="anusuya m" userId="da71af0c78469519" providerId="Windows Live" clId="Web-{9CBFEBBE-F1AD-4903-83E0-4C865308F9FB}" dt="2022-10-23T08:17:05.161" v="3911"/>
          <ac:spMkLst>
            <pc:docMk/>
            <pc:sldMk cId="109857222" sldId="256"/>
            <ac:spMk id="16" creationId="{0864E5C9-52C9-4572-AC75-548B9B9C2648}"/>
          </ac:spMkLst>
        </pc:spChg>
        <pc:spChg chg="add del">
          <ac:chgData name="anusuya m" userId="da71af0c78469519" providerId="Windows Live" clId="Web-{9CBFEBBE-F1AD-4903-83E0-4C865308F9FB}" dt="2022-10-23T08:12:37.917" v="3880"/>
          <ac:spMkLst>
            <pc:docMk/>
            <pc:sldMk cId="109857222" sldId="256"/>
            <ac:spMk id="17" creationId="{F8260ED5-17F7-4158-B241-D51DD4CF1B7E}"/>
          </ac:spMkLst>
        </pc:spChg>
        <pc:spChg chg="add del">
          <ac:chgData name="anusuya m" userId="da71af0c78469519" providerId="Windows Live" clId="Web-{9CBFEBBE-F1AD-4903-83E0-4C865308F9FB}" dt="2022-10-23T08:17:05.161" v="3911"/>
          <ac:spMkLst>
            <pc:docMk/>
            <pc:sldMk cId="109857222" sldId="256"/>
            <ac:spMk id="18" creationId="{45CC6500-4DBD-4C34-BC14-2387FB483BEB}"/>
          </ac:spMkLst>
        </pc:spChg>
        <pc:spChg chg="add del">
          <ac:chgData name="anusuya m" userId="da71af0c78469519" providerId="Windows Live" clId="Web-{9CBFEBBE-F1AD-4903-83E0-4C865308F9FB}" dt="2022-10-23T08:12:46.651" v="3882"/>
          <ac:spMkLst>
            <pc:docMk/>
            <pc:sldMk cId="109857222" sldId="256"/>
            <ac:spMk id="19" creationId="{6753252F-4873-4F63-801D-CC719279A7D5}"/>
          </ac:spMkLst>
        </pc:spChg>
        <pc:spChg chg="add del">
          <ac:chgData name="anusuya m" userId="da71af0c78469519" providerId="Windows Live" clId="Web-{9CBFEBBE-F1AD-4903-83E0-4C865308F9FB}" dt="2022-10-23T08:12:46.651" v="3882"/>
          <ac:spMkLst>
            <pc:docMk/>
            <pc:sldMk cId="109857222" sldId="256"/>
            <ac:spMk id="20" creationId="{047C8CCB-F95D-4249-92DD-651249D3535A}"/>
          </ac:spMkLst>
        </pc:spChg>
        <pc:spChg chg="add del">
          <ac:chgData name="anusuya m" userId="da71af0c78469519" providerId="Windows Live" clId="Web-{9CBFEBBE-F1AD-4903-83E0-4C865308F9FB}" dt="2022-10-23T08:17:05.161" v="3911"/>
          <ac:spMkLst>
            <pc:docMk/>
            <pc:sldMk cId="109857222" sldId="256"/>
            <ac:spMk id="21" creationId="{4E34A3B6-BAD2-4156-BDC6-4736248BFDE0}"/>
          </ac:spMkLst>
        </pc:spChg>
        <pc:spChg chg="add del">
          <ac:chgData name="anusuya m" userId="da71af0c78469519" providerId="Windows Live" clId="Web-{9CBFEBBE-F1AD-4903-83E0-4C865308F9FB}" dt="2022-10-23T08:12:50.417" v="3884"/>
          <ac:spMkLst>
            <pc:docMk/>
            <pc:sldMk cId="109857222" sldId="256"/>
            <ac:spMk id="22" creationId="{BCED4D40-4B67-4331-AC48-79B82B4A47D8}"/>
          </ac:spMkLst>
        </pc:spChg>
        <pc:spChg chg="add del">
          <ac:chgData name="anusuya m" userId="da71af0c78469519" providerId="Windows Live" clId="Web-{9CBFEBBE-F1AD-4903-83E0-4C865308F9FB}" dt="2022-10-23T08:12:50.417" v="3884"/>
          <ac:spMkLst>
            <pc:docMk/>
            <pc:sldMk cId="109857222" sldId="256"/>
            <ac:spMk id="23" creationId="{670CEDEF-4F34-412E-84EE-329C1E936AF5}"/>
          </ac:spMkLst>
        </pc:spChg>
        <pc:spChg chg="add del">
          <ac:chgData name="anusuya m" userId="da71af0c78469519" providerId="Windows Live" clId="Web-{9CBFEBBE-F1AD-4903-83E0-4C865308F9FB}" dt="2022-10-23T08:13:01.949" v="3886"/>
          <ac:spMkLst>
            <pc:docMk/>
            <pc:sldMk cId="109857222" sldId="256"/>
            <ac:spMk id="25" creationId="{D12DDE76-C203-4047-9998-63900085B5E8}"/>
          </ac:spMkLst>
        </pc:spChg>
        <pc:spChg chg="add del">
          <ac:chgData name="anusuya m" userId="da71af0c78469519" providerId="Windows Live" clId="Web-{9CBFEBBE-F1AD-4903-83E0-4C865308F9FB}" dt="2022-10-23T08:25:57.915" v="4252"/>
          <ac:spMkLst>
            <pc:docMk/>
            <pc:sldMk cId="109857222" sldId="256"/>
            <ac:spMk id="27" creationId="{A8384FB5-9ADC-4DDC-881B-597D56F5B15D}"/>
          </ac:spMkLst>
        </pc:spChg>
        <pc:spChg chg="add del">
          <ac:chgData name="anusuya m" userId="da71af0c78469519" providerId="Windows Live" clId="Web-{9CBFEBBE-F1AD-4903-83E0-4C865308F9FB}" dt="2022-10-23T08:25:57.915" v="4252"/>
          <ac:spMkLst>
            <pc:docMk/>
            <pc:sldMk cId="109857222" sldId="256"/>
            <ac:spMk id="28" creationId="{91E5A9A7-95C6-4F4F-B00E-C82E07FE62EF}"/>
          </ac:spMkLst>
        </pc:spChg>
        <pc:spChg chg="add del">
          <ac:chgData name="anusuya m" userId="da71af0c78469519" providerId="Windows Live" clId="Web-{9CBFEBBE-F1AD-4903-83E0-4C865308F9FB}" dt="2022-10-23T08:25:57.915" v="4252"/>
          <ac:spMkLst>
            <pc:docMk/>
            <pc:sldMk cId="109857222" sldId="256"/>
            <ac:spMk id="29" creationId="{D07DD2DE-F619-49DD-B5E7-03A290FF4ED1}"/>
          </ac:spMkLst>
        </pc:spChg>
        <pc:spChg chg="add del">
          <ac:chgData name="anusuya m" userId="da71af0c78469519" providerId="Windows Live" clId="Web-{9CBFEBBE-F1AD-4903-83E0-4C865308F9FB}" dt="2022-10-23T08:25:57.915" v="4252"/>
          <ac:spMkLst>
            <pc:docMk/>
            <pc:sldMk cId="109857222" sldId="256"/>
            <ac:spMk id="30" creationId="{85149191-5F60-4A28-AAFF-039F96B0F3EC}"/>
          </ac:spMkLst>
        </pc:spChg>
        <pc:spChg chg="add del">
          <ac:chgData name="anusuya m" userId="da71af0c78469519" providerId="Windows Live" clId="Web-{9CBFEBBE-F1AD-4903-83E0-4C865308F9FB}" dt="2022-10-23T08:25:57.915" v="4252"/>
          <ac:spMkLst>
            <pc:docMk/>
            <pc:sldMk cId="109857222" sldId="256"/>
            <ac:spMk id="31" creationId="{F8260ED5-17F7-4158-B241-D51DD4CF1B7E}"/>
          </ac:spMkLst>
        </pc:spChg>
        <pc:spChg chg="add del">
          <ac:chgData name="anusuya m" userId="da71af0c78469519" providerId="Windows Live" clId="Web-{9CBFEBBE-F1AD-4903-83E0-4C865308F9FB}" dt="2022-10-23T08:37:07.706" v="4542"/>
          <ac:spMkLst>
            <pc:docMk/>
            <pc:sldMk cId="109857222" sldId="256"/>
            <ac:spMk id="36" creationId="{A8384FB5-9ADC-4DDC-881B-597D56F5B15D}"/>
          </ac:spMkLst>
        </pc:spChg>
        <pc:spChg chg="add del">
          <ac:chgData name="anusuya m" userId="da71af0c78469519" providerId="Windows Live" clId="Web-{9CBFEBBE-F1AD-4903-83E0-4C865308F9FB}" dt="2022-10-23T08:37:07.706" v="4542"/>
          <ac:spMkLst>
            <pc:docMk/>
            <pc:sldMk cId="109857222" sldId="256"/>
            <ac:spMk id="38" creationId="{1199E1B1-A8C0-4FE8-A5A8-1CB41D69F857}"/>
          </ac:spMkLst>
        </pc:spChg>
        <pc:spChg chg="add del">
          <ac:chgData name="anusuya m" userId="da71af0c78469519" providerId="Windows Live" clId="Web-{9CBFEBBE-F1AD-4903-83E0-4C865308F9FB}" dt="2022-10-23T08:37:07.706" v="4542"/>
          <ac:spMkLst>
            <pc:docMk/>
            <pc:sldMk cId="109857222" sldId="256"/>
            <ac:spMk id="40" creationId="{84A8DE83-DE75-4B41-9DB4-A7EC0B0DEC0B}"/>
          </ac:spMkLst>
        </pc:spChg>
        <pc:spChg chg="add del">
          <ac:chgData name="anusuya m" userId="da71af0c78469519" providerId="Windows Live" clId="Web-{9CBFEBBE-F1AD-4903-83E0-4C865308F9FB}" dt="2022-10-23T08:37:07.706" v="4542"/>
          <ac:spMkLst>
            <pc:docMk/>
            <pc:sldMk cId="109857222" sldId="256"/>
            <ac:spMk id="42" creationId="{A7009A0A-BEF5-4EAC-AF15-E4F9F002E239}"/>
          </ac:spMkLst>
        </pc:spChg>
        <pc:spChg chg="add">
          <ac:chgData name="anusuya m" userId="da71af0c78469519" providerId="Windows Live" clId="Web-{9CBFEBBE-F1AD-4903-83E0-4C865308F9FB}" dt="2022-10-23T08:37:07.706" v="4542"/>
          <ac:spMkLst>
            <pc:docMk/>
            <pc:sldMk cId="109857222" sldId="256"/>
            <ac:spMk id="47" creationId="{E8D41CF8-5232-42BC-8D05-AFEDE215398E}"/>
          </ac:spMkLst>
        </pc:spChg>
        <pc:spChg chg="add">
          <ac:chgData name="anusuya m" userId="da71af0c78469519" providerId="Windows Live" clId="Web-{9CBFEBBE-F1AD-4903-83E0-4C865308F9FB}" dt="2022-10-23T08:37:07.706" v="4542"/>
          <ac:spMkLst>
            <pc:docMk/>
            <pc:sldMk cId="109857222" sldId="256"/>
            <ac:spMk id="49" creationId="{49237091-E62C-4878-AA4C-0B9995ADB28F}"/>
          </ac:spMkLst>
        </pc:spChg>
        <pc:graphicFrameChg chg="mod modGraphic">
          <ac:chgData name="anusuya m" userId="da71af0c78469519" providerId="Windows Live" clId="Web-{9CBFEBBE-F1AD-4903-83E0-4C865308F9FB}" dt="2022-10-23T08:40:31.432" v="4587"/>
          <ac:graphicFrameMkLst>
            <pc:docMk/>
            <pc:sldMk cId="109857222" sldId="256"/>
            <ac:graphicFrameMk id="4" creationId="{5DF39E3B-86B2-DB15-E537-9E90A4DD7278}"/>
          </ac:graphicFrameMkLst>
        </pc:graphicFrameChg>
      </pc:sldChg>
      <pc:sldChg chg="modSp new mod modClrScheme chgLayout">
        <pc:chgData name="anusuya m" userId="da71af0c78469519" providerId="Windows Live" clId="Web-{9CBFEBBE-F1AD-4903-83E0-4C865308F9FB}" dt="2022-10-23T08:17:12.536" v="3913"/>
        <pc:sldMkLst>
          <pc:docMk/>
          <pc:sldMk cId="141983067" sldId="257"/>
        </pc:sldMkLst>
        <pc:spChg chg="mod ord">
          <ac:chgData name="anusuya m" userId="da71af0c78469519" providerId="Windows Live" clId="Web-{9CBFEBBE-F1AD-4903-83E0-4C865308F9FB}" dt="2022-10-23T08:17:12.536" v="3913"/>
          <ac:spMkLst>
            <pc:docMk/>
            <pc:sldMk cId="141983067" sldId="257"/>
            <ac:spMk id="2" creationId="{7F32F893-851C-0BC2-4B5D-847C0157B657}"/>
          </ac:spMkLst>
        </pc:spChg>
      </pc:sldChg>
      <pc:sldChg chg="new del">
        <pc:chgData name="anusuya m" userId="da71af0c78469519" providerId="Windows Live" clId="Web-{9CBFEBBE-F1AD-4903-83E0-4C865308F9FB}" dt="2022-10-23T07:17:33.977" v="25"/>
        <pc:sldMkLst>
          <pc:docMk/>
          <pc:sldMk cId="4059397137" sldId="258"/>
        </pc:sldMkLst>
      </pc:sldChg>
      <pc:sldMasterChg chg="add del addSldLayout delSldLayout">
        <pc:chgData name="anusuya m" userId="da71af0c78469519" providerId="Windows Live" clId="Web-{9CBFEBBE-F1AD-4903-83E0-4C865308F9FB}" dt="2022-10-23T08:17:12.536" v="3913"/>
        <pc:sldMasterMkLst>
          <pc:docMk/>
          <pc:sldMasterMk cId="2460954070" sldId="2147483660"/>
        </pc:sldMasterMkLst>
        <pc:sldLayoutChg chg="add del">
          <pc:chgData name="anusuya m" userId="da71af0c78469519" providerId="Windows Live" clId="Web-{9CBFEBBE-F1AD-4903-83E0-4C865308F9FB}" dt="2022-10-23T08:17:12.536" v="3913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anusuya m" userId="da71af0c78469519" providerId="Windows Live" clId="Web-{9CBFEBBE-F1AD-4903-83E0-4C865308F9FB}" dt="2022-10-23T08:17:12.536" v="3913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anusuya m" userId="da71af0c78469519" providerId="Windows Live" clId="Web-{9CBFEBBE-F1AD-4903-83E0-4C865308F9FB}" dt="2022-10-23T08:17:12.536" v="3913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anusuya m" userId="da71af0c78469519" providerId="Windows Live" clId="Web-{9CBFEBBE-F1AD-4903-83E0-4C865308F9FB}" dt="2022-10-23T08:17:12.536" v="3913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anusuya m" userId="da71af0c78469519" providerId="Windows Live" clId="Web-{9CBFEBBE-F1AD-4903-83E0-4C865308F9FB}" dt="2022-10-23T08:17:12.536" v="3913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anusuya m" userId="da71af0c78469519" providerId="Windows Live" clId="Web-{9CBFEBBE-F1AD-4903-83E0-4C865308F9FB}" dt="2022-10-23T08:17:12.536" v="3913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anusuya m" userId="da71af0c78469519" providerId="Windows Live" clId="Web-{9CBFEBBE-F1AD-4903-83E0-4C865308F9FB}" dt="2022-10-23T08:17:12.536" v="3913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anusuya m" userId="da71af0c78469519" providerId="Windows Live" clId="Web-{9CBFEBBE-F1AD-4903-83E0-4C865308F9FB}" dt="2022-10-23T08:17:12.536" v="3913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anusuya m" userId="da71af0c78469519" providerId="Windows Live" clId="Web-{9CBFEBBE-F1AD-4903-83E0-4C865308F9FB}" dt="2022-10-23T08:17:12.536" v="3913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anusuya m" userId="da71af0c78469519" providerId="Windows Live" clId="Web-{9CBFEBBE-F1AD-4903-83E0-4C865308F9FB}" dt="2022-10-23T08:17:12.536" v="3913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anusuya m" userId="da71af0c78469519" providerId="Windows Live" clId="Web-{9CBFEBBE-F1AD-4903-83E0-4C865308F9FB}" dt="2022-10-23T08:17:12.536" v="391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nusuya m" userId="da71af0c78469519" providerId="Windows Live" clId="Web-{9CBFEBBE-F1AD-4903-83E0-4C865308F9FB}" dt="2022-10-23T08:17:12.536" v="3913"/>
        <pc:sldMasterMkLst>
          <pc:docMk/>
          <pc:sldMasterMk cId="413355358" sldId="2147483672"/>
        </pc:sldMasterMkLst>
        <pc:sldLayoutChg chg="add del mod replId">
          <pc:chgData name="anusuya m" userId="da71af0c78469519" providerId="Windows Live" clId="Web-{9CBFEBBE-F1AD-4903-83E0-4C865308F9FB}" dt="2022-10-23T08:17:12.536" v="3913"/>
          <pc:sldLayoutMkLst>
            <pc:docMk/>
            <pc:sldMasterMk cId="413355358" sldId="2147483672"/>
            <pc:sldLayoutMk cId="2317805120" sldId="2147483673"/>
          </pc:sldLayoutMkLst>
        </pc:sldLayoutChg>
        <pc:sldLayoutChg chg="add del mod replId">
          <pc:chgData name="anusuya m" userId="da71af0c78469519" providerId="Windows Live" clId="Web-{9CBFEBBE-F1AD-4903-83E0-4C865308F9FB}" dt="2022-10-23T08:17:12.536" v="3913"/>
          <pc:sldLayoutMkLst>
            <pc:docMk/>
            <pc:sldMasterMk cId="413355358" sldId="2147483672"/>
            <pc:sldLayoutMk cId="3660349812" sldId="2147483674"/>
          </pc:sldLayoutMkLst>
        </pc:sldLayoutChg>
        <pc:sldLayoutChg chg="add del mod replId">
          <pc:chgData name="anusuya m" userId="da71af0c78469519" providerId="Windows Live" clId="Web-{9CBFEBBE-F1AD-4903-83E0-4C865308F9FB}" dt="2022-10-23T08:17:12.536" v="3913"/>
          <pc:sldLayoutMkLst>
            <pc:docMk/>
            <pc:sldMasterMk cId="413355358" sldId="2147483672"/>
            <pc:sldLayoutMk cId="1662873880" sldId="2147483675"/>
          </pc:sldLayoutMkLst>
        </pc:sldLayoutChg>
        <pc:sldLayoutChg chg="add del mod replId">
          <pc:chgData name="anusuya m" userId="da71af0c78469519" providerId="Windows Live" clId="Web-{9CBFEBBE-F1AD-4903-83E0-4C865308F9FB}" dt="2022-10-23T08:17:12.536" v="3913"/>
          <pc:sldLayoutMkLst>
            <pc:docMk/>
            <pc:sldMasterMk cId="413355358" sldId="2147483672"/>
            <pc:sldLayoutMk cId="3512766583" sldId="2147483676"/>
          </pc:sldLayoutMkLst>
        </pc:sldLayoutChg>
        <pc:sldLayoutChg chg="add del mod replId">
          <pc:chgData name="anusuya m" userId="da71af0c78469519" providerId="Windows Live" clId="Web-{9CBFEBBE-F1AD-4903-83E0-4C865308F9FB}" dt="2022-10-23T08:17:12.536" v="3913"/>
          <pc:sldLayoutMkLst>
            <pc:docMk/>
            <pc:sldMasterMk cId="413355358" sldId="2147483672"/>
            <pc:sldLayoutMk cId="906022079" sldId="2147483677"/>
          </pc:sldLayoutMkLst>
        </pc:sldLayoutChg>
        <pc:sldLayoutChg chg="add del mod replId">
          <pc:chgData name="anusuya m" userId="da71af0c78469519" providerId="Windows Live" clId="Web-{9CBFEBBE-F1AD-4903-83E0-4C865308F9FB}" dt="2022-10-23T08:17:12.536" v="3913"/>
          <pc:sldLayoutMkLst>
            <pc:docMk/>
            <pc:sldMasterMk cId="413355358" sldId="2147483672"/>
            <pc:sldLayoutMk cId="1633449970" sldId="2147483678"/>
          </pc:sldLayoutMkLst>
        </pc:sldLayoutChg>
        <pc:sldLayoutChg chg="add del mod replId">
          <pc:chgData name="anusuya m" userId="da71af0c78469519" providerId="Windows Live" clId="Web-{9CBFEBBE-F1AD-4903-83E0-4C865308F9FB}" dt="2022-10-23T08:17:12.536" v="3913"/>
          <pc:sldLayoutMkLst>
            <pc:docMk/>
            <pc:sldMasterMk cId="413355358" sldId="2147483672"/>
            <pc:sldLayoutMk cId="1330323955" sldId="2147483679"/>
          </pc:sldLayoutMkLst>
        </pc:sldLayoutChg>
        <pc:sldLayoutChg chg="add del mod replId">
          <pc:chgData name="anusuya m" userId="da71af0c78469519" providerId="Windows Live" clId="Web-{9CBFEBBE-F1AD-4903-83E0-4C865308F9FB}" dt="2022-10-23T08:17:12.536" v="3913"/>
          <pc:sldLayoutMkLst>
            <pc:docMk/>
            <pc:sldMasterMk cId="413355358" sldId="2147483672"/>
            <pc:sldLayoutMk cId="3884516718" sldId="2147483680"/>
          </pc:sldLayoutMkLst>
        </pc:sldLayoutChg>
        <pc:sldLayoutChg chg="add del mod replId">
          <pc:chgData name="anusuya m" userId="da71af0c78469519" providerId="Windows Live" clId="Web-{9CBFEBBE-F1AD-4903-83E0-4C865308F9FB}" dt="2022-10-23T08:17:12.536" v="3913"/>
          <pc:sldLayoutMkLst>
            <pc:docMk/>
            <pc:sldMasterMk cId="413355358" sldId="2147483672"/>
            <pc:sldLayoutMk cId="3497901996" sldId="2147483681"/>
          </pc:sldLayoutMkLst>
        </pc:sldLayoutChg>
        <pc:sldLayoutChg chg="add del mod replId">
          <pc:chgData name="anusuya m" userId="da71af0c78469519" providerId="Windows Live" clId="Web-{9CBFEBBE-F1AD-4903-83E0-4C865308F9FB}" dt="2022-10-23T08:17:12.536" v="3913"/>
          <pc:sldLayoutMkLst>
            <pc:docMk/>
            <pc:sldMasterMk cId="413355358" sldId="2147483672"/>
            <pc:sldLayoutMk cId="3919363063" sldId="2147483682"/>
          </pc:sldLayoutMkLst>
        </pc:sldLayoutChg>
        <pc:sldLayoutChg chg="add del mod replId">
          <pc:chgData name="anusuya m" userId="da71af0c78469519" providerId="Windows Live" clId="Web-{9CBFEBBE-F1AD-4903-83E0-4C865308F9FB}" dt="2022-10-23T08:17:12.536" v="3913"/>
          <pc:sldLayoutMkLst>
            <pc:docMk/>
            <pc:sldMasterMk cId="413355358" sldId="2147483672"/>
            <pc:sldLayoutMk cId="3344249945" sldId="2147483683"/>
          </pc:sldLayoutMkLst>
        </pc:sldLayoutChg>
      </pc:sldMasterChg>
      <pc:sldMasterChg chg="add del addSldLayout delSldLayout modSldLayout">
        <pc:chgData name="anusuya m" userId="da71af0c78469519" providerId="Windows Live" clId="Web-{9CBFEBBE-F1AD-4903-83E0-4C865308F9FB}" dt="2022-10-23T08:17:07.989" v="3912"/>
        <pc:sldMasterMkLst>
          <pc:docMk/>
          <pc:sldMasterMk cId="482492150" sldId="2147483684"/>
        </pc:sldMasterMkLst>
        <pc:sldLayoutChg chg="add del mod replId">
          <pc:chgData name="anusuya m" userId="da71af0c78469519" providerId="Windows Live" clId="Web-{9CBFEBBE-F1AD-4903-83E0-4C865308F9FB}" dt="2022-10-23T08:17:07.989" v="3912"/>
          <pc:sldLayoutMkLst>
            <pc:docMk/>
            <pc:sldMasterMk cId="482492150" sldId="2147483684"/>
            <pc:sldLayoutMk cId="164211717" sldId="2147483685"/>
          </pc:sldLayoutMkLst>
        </pc:sldLayoutChg>
        <pc:sldLayoutChg chg="add del mod replId">
          <pc:chgData name="anusuya m" userId="da71af0c78469519" providerId="Windows Live" clId="Web-{9CBFEBBE-F1AD-4903-83E0-4C865308F9FB}" dt="2022-10-23T08:17:07.989" v="3912"/>
          <pc:sldLayoutMkLst>
            <pc:docMk/>
            <pc:sldMasterMk cId="482492150" sldId="2147483684"/>
            <pc:sldLayoutMk cId="2107960685" sldId="2147483686"/>
          </pc:sldLayoutMkLst>
        </pc:sldLayoutChg>
        <pc:sldLayoutChg chg="add del mod replId">
          <pc:chgData name="anusuya m" userId="da71af0c78469519" providerId="Windows Live" clId="Web-{9CBFEBBE-F1AD-4903-83E0-4C865308F9FB}" dt="2022-10-23T08:17:07.989" v="3912"/>
          <pc:sldLayoutMkLst>
            <pc:docMk/>
            <pc:sldMasterMk cId="482492150" sldId="2147483684"/>
            <pc:sldLayoutMk cId="25285442" sldId="2147483687"/>
          </pc:sldLayoutMkLst>
        </pc:sldLayoutChg>
        <pc:sldLayoutChg chg="add del mod replId">
          <pc:chgData name="anusuya m" userId="da71af0c78469519" providerId="Windows Live" clId="Web-{9CBFEBBE-F1AD-4903-83E0-4C865308F9FB}" dt="2022-10-23T08:17:07.989" v="3912"/>
          <pc:sldLayoutMkLst>
            <pc:docMk/>
            <pc:sldMasterMk cId="482492150" sldId="2147483684"/>
            <pc:sldLayoutMk cId="3646840909" sldId="2147483688"/>
          </pc:sldLayoutMkLst>
        </pc:sldLayoutChg>
        <pc:sldLayoutChg chg="add del mod replId">
          <pc:chgData name="anusuya m" userId="da71af0c78469519" providerId="Windows Live" clId="Web-{9CBFEBBE-F1AD-4903-83E0-4C865308F9FB}" dt="2022-10-23T08:17:07.989" v="3912"/>
          <pc:sldLayoutMkLst>
            <pc:docMk/>
            <pc:sldMasterMk cId="482492150" sldId="2147483684"/>
            <pc:sldLayoutMk cId="1608823068" sldId="2147483689"/>
          </pc:sldLayoutMkLst>
        </pc:sldLayoutChg>
        <pc:sldLayoutChg chg="add del mod replId">
          <pc:chgData name="anusuya m" userId="da71af0c78469519" providerId="Windows Live" clId="Web-{9CBFEBBE-F1AD-4903-83E0-4C865308F9FB}" dt="2022-10-23T08:17:07.989" v="3912"/>
          <pc:sldLayoutMkLst>
            <pc:docMk/>
            <pc:sldMasterMk cId="482492150" sldId="2147483684"/>
            <pc:sldLayoutMk cId="1251649138" sldId="2147483690"/>
          </pc:sldLayoutMkLst>
        </pc:sldLayoutChg>
        <pc:sldLayoutChg chg="add del mod replId">
          <pc:chgData name="anusuya m" userId="da71af0c78469519" providerId="Windows Live" clId="Web-{9CBFEBBE-F1AD-4903-83E0-4C865308F9FB}" dt="2022-10-23T08:17:07.989" v="3912"/>
          <pc:sldLayoutMkLst>
            <pc:docMk/>
            <pc:sldMasterMk cId="482492150" sldId="2147483684"/>
            <pc:sldLayoutMk cId="705010986" sldId="2147483691"/>
          </pc:sldLayoutMkLst>
        </pc:sldLayoutChg>
        <pc:sldLayoutChg chg="add del mod replId">
          <pc:chgData name="anusuya m" userId="da71af0c78469519" providerId="Windows Live" clId="Web-{9CBFEBBE-F1AD-4903-83E0-4C865308F9FB}" dt="2022-10-23T08:17:07.989" v="3912"/>
          <pc:sldLayoutMkLst>
            <pc:docMk/>
            <pc:sldMasterMk cId="482492150" sldId="2147483684"/>
            <pc:sldLayoutMk cId="2967485691" sldId="2147483692"/>
          </pc:sldLayoutMkLst>
        </pc:sldLayoutChg>
        <pc:sldLayoutChg chg="add del mod replId">
          <pc:chgData name="anusuya m" userId="da71af0c78469519" providerId="Windows Live" clId="Web-{9CBFEBBE-F1AD-4903-83E0-4C865308F9FB}" dt="2022-10-23T08:17:07.989" v="3912"/>
          <pc:sldLayoutMkLst>
            <pc:docMk/>
            <pc:sldMasterMk cId="482492150" sldId="2147483684"/>
            <pc:sldLayoutMk cId="1401814696" sldId="2147483693"/>
          </pc:sldLayoutMkLst>
        </pc:sldLayoutChg>
        <pc:sldLayoutChg chg="add del mod replId">
          <pc:chgData name="anusuya m" userId="da71af0c78469519" providerId="Windows Live" clId="Web-{9CBFEBBE-F1AD-4903-83E0-4C865308F9FB}" dt="2022-10-23T08:17:07.989" v="3912"/>
          <pc:sldLayoutMkLst>
            <pc:docMk/>
            <pc:sldMasterMk cId="482492150" sldId="2147483684"/>
            <pc:sldLayoutMk cId="276444346" sldId="2147483694"/>
          </pc:sldLayoutMkLst>
        </pc:sldLayoutChg>
        <pc:sldLayoutChg chg="add del mod replId">
          <pc:chgData name="anusuya m" userId="da71af0c78469519" providerId="Windows Live" clId="Web-{9CBFEBBE-F1AD-4903-83E0-4C865308F9FB}" dt="2022-10-23T08:17:07.989" v="3912"/>
          <pc:sldLayoutMkLst>
            <pc:docMk/>
            <pc:sldMasterMk cId="482492150" sldId="2147483684"/>
            <pc:sldLayoutMk cId="3915725136" sldId="2147483695"/>
          </pc:sldLayoutMkLst>
        </pc:sldLayoutChg>
      </pc:sldMasterChg>
    </pc:docChg>
  </pc:docChgLst>
  <pc:docChgLst>
    <pc:chgData clId="Web-{69ADD76A-3918-4041-B580-7BF2D171502A}"/>
    <pc:docChg chg="delSld">
      <pc:chgData name="" userId="" providerId="" clId="Web-{69ADD76A-3918-4041-B580-7BF2D171502A}" dt="2022-10-23T09:00:55.121" v="0"/>
      <pc:docMkLst>
        <pc:docMk/>
      </pc:docMkLst>
      <pc:sldChg chg="del">
        <pc:chgData name="" userId="" providerId="" clId="Web-{69ADD76A-3918-4041-B580-7BF2D171502A}" dt="2022-10-23T09:00:55.121" v="0"/>
        <pc:sldMkLst>
          <pc:docMk/>
          <pc:sldMk cId="141983067" sldId="257"/>
        </pc:sldMkLst>
      </pc:sldChg>
    </pc:docChg>
  </pc:docChgLst>
  <pc:docChgLst>
    <pc:chgData name="anusuya m" userId="da71af0c78469519" providerId="Windows Live" clId="Web-{F3B93657-DBC9-4162-904D-8CD7DC885D78}"/>
    <pc:docChg chg="modSld">
      <pc:chgData name="anusuya m" userId="da71af0c78469519" providerId="Windows Live" clId="Web-{F3B93657-DBC9-4162-904D-8CD7DC885D78}" dt="2022-10-23T06:21:47.715" v="1172"/>
      <pc:docMkLst>
        <pc:docMk/>
      </pc:docMkLst>
      <pc:sldChg chg="addSp delSp modSp mod modClrScheme chgLayout">
        <pc:chgData name="anusuya m" userId="da71af0c78469519" providerId="Windows Live" clId="Web-{F3B93657-DBC9-4162-904D-8CD7DC885D78}" dt="2022-10-23T06:21:47.715" v="1172"/>
        <pc:sldMkLst>
          <pc:docMk/>
          <pc:sldMk cId="109857222" sldId="256"/>
        </pc:sldMkLst>
        <pc:spChg chg="mod ord">
          <ac:chgData name="anusuya m" userId="da71af0c78469519" providerId="Windows Live" clId="Web-{F3B93657-DBC9-4162-904D-8CD7DC885D78}" dt="2022-10-23T05:58:02.686" v="2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anusuya m" userId="da71af0c78469519" providerId="Windows Live" clId="Web-{F3B93657-DBC9-4162-904D-8CD7DC885D78}" dt="2022-10-23T05:57:07.247" v="0"/>
          <ac:spMkLst>
            <pc:docMk/>
            <pc:sldMk cId="109857222" sldId="256"/>
            <ac:spMk id="3" creationId="{00000000-0000-0000-0000-000000000000}"/>
          </ac:spMkLst>
        </pc:spChg>
        <pc:graphicFrameChg chg="add mod modGraphic">
          <ac:chgData name="anusuya m" userId="da71af0c78469519" providerId="Windows Live" clId="Web-{F3B93657-DBC9-4162-904D-8CD7DC885D78}" dt="2022-10-23T06:21:47.715" v="1172"/>
          <ac:graphicFrameMkLst>
            <pc:docMk/>
            <pc:sldMk cId="109857222" sldId="256"/>
            <ac:graphicFrameMk id="4" creationId="{5DF39E3B-86B2-DB15-E537-9E90A4DD727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E8D41CF8-5232-42BC-8D05-AFEDE21539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224013"/>
            <a:ext cx="10515600" cy="1325563"/>
          </a:xfr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                 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   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CUSTOMER JOURN</a:t>
            </a:r>
            <a:r>
              <a:rPr lang="en-US" u="sng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Y MAP   </a:t>
            </a:r>
            <a:r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     </a:t>
            </a:r>
            <a:r>
              <a:rPr lang="en-US" kern="1200" dirty="0">
                <a:latin typeface="+mj-lt"/>
                <a:ea typeface="+mj-ea"/>
                <a:cs typeface="+mj-cs"/>
              </a:rPr>
              <a:t> </a:t>
            </a:r>
          </a:p>
        </p:txBody>
      </p:sp>
      <p:sp>
        <p:nvSpPr>
          <p:cNvPr id="49" name="Rounded Rectangle 5">
            <a:extLst>
              <a:ext uri="{FF2B5EF4-FFF2-40B4-BE49-F238E27FC236}">
                <a16:creationId xmlns:a16="http://schemas.microsoft.com/office/drawing/2014/main" xmlns="" id="{49237091-E62C-4878-AA4C-0B9995ADB2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5DF39E3B-86B2-DB15-E537-9E90A4DD7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39190485"/>
              </p:ext>
            </p:extLst>
          </p:nvPr>
        </p:nvGraphicFramePr>
        <p:xfrm>
          <a:off x="1136315" y="2339473"/>
          <a:ext cx="9902250" cy="333546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630947">
                  <a:extLst>
                    <a:ext uri="{9D8B030D-6E8A-4147-A177-3AD203B41FA5}">
                      <a16:colId xmlns:a16="http://schemas.microsoft.com/office/drawing/2014/main" xmlns="" val="3658548610"/>
                    </a:ext>
                  </a:extLst>
                </a:gridCol>
                <a:gridCol w="1316221">
                  <a:extLst>
                    <a:ext uri="{9D8B030D-6E8A-4147-A177-3AD203B41FA5}">
                      <a16:colId xmlns:a16="http://schemas.microsoft.com/office/drawing/2014/main" xmlns="" val="1027083959"/>
                    </a:ext>
                  </a:extLst>
                </a:gridCol>
                <a:gridCol w="1755628">
                  <a:extLst>
                    <a:ext uri="{9D8B030D-6E8A-4147-A177-3AD203B41FA5}">
                      <a16:colId xmlns:a16="http://schemas.microsoft.com/office/drawing/2014/main" xmlns="" val="4250394618"/>
                    </a:ext>
                  </a:extLst>
                </a:gridCol>
                <a:gridCol w="1573161">
                  <a:extLst>
                    <a:ext uri="{9D8B030D-6E8A-4147-A177-3AD203B41FA5}">
                      <a16:colId xmlns:a16="http://schemas.microsoft.com/office/drawing/2014/main" xmlns="" val="3881139427"/>
                    </a:ext>
                  </a:extLst>
                </a:gridCol>
                <a:gridCol w="1824913">
                  <a:extLst>
                    <a:ext uri="{9D8B030D-6E8A-4147-A177-3AD203B41FA5}">
                      <a16:colId xmlns:a16="http://schemas.microsoft.com/office/drawing/2014/main" xmlns="" val="2484918711"/>
                    </a:ext>
                  </a:extLst>
                </a:gridCol>
                <a:gridCol w="1801380">
                  <a:extLst>
                    <a:ext uri="{9D8B030D-6E8A-4147-A177-3AD203B41FA5}">
                      <a16:colId xmlns:a16="http://schemas.microsoft.com/office/drawing/2014/main" xmlns="" val="1332371219"/>
                    </a:ext>
                  </a:extLst>
                </a:gridCol>
              </a:tblGrid>
              <a:tr h="391085">
                <a:tc>
                  <a:txBody>
                    <a:bodyPr/>
                    <a:lstStyle/>
                    <a:p>
                      <a:endParaRPr 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008" marR="44405" marT="44405" marB="44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rgbClr val="000000"/>
                          </a:solidFill>
                        </a:rPr>
                        <a:t>      </a:t>
                      </a:r>
                    </a:p>
                    <a:p>
                      <a:pPr lvl="0">
                        <a:buNone/>
                      </a:pPr>
                      <a:endParaRPr lang="en-US" sz="600" dirty="0">
                        <a:solidFill>
                          <a:srgbClr val="000000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</a:rPr>
                        <a:t>          STAGE 1</a:t>
                      </a:r>
                    </a:p>
                  </a:txBody>
                  <a:tcPr marL="74008" marR="44405" marT="44405" marB="44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15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rgbClr val="000000"/>
                          </a:solidFill>
                        </a:rPr>
                        <a:t>       </a:t>
                      </a:r>
                    </a:p>
                    <a:p>
                      <a:pPr lvl="0" algn="ctr">
                        <a:buNone/>
                      </a:pPr>
                      <a:endParaRPr lang="en-US" sz="600" dirty="0">
                        <a:solidFill>
                          <a:srgbClr val="000000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</a:rPr>
                        <a:t>          STAGE 2  </a:t>
                      </a:r>
                    </a:p>
                  </a:txBody>
                  <a:tcPr marL="74008" marR="44405" marT="44405" marB="44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15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rgbClr val="000000"/>
                          </a:solidFill>
                        </a:rPr>
                        <a:t>       </a:t>
                      </a:r>
                    </a:p>
                    <a:p>
                      <a:pPr lvl="0">
                        <a:buNone/>
                      </a:pPr>
                      <a:endParaRPr lang="en-US" sz="600" dirty="0">
                        <a:solidFill>
                          <a:srgbClr val="000000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</a:rPr>
                        <a:t>               STAGE 3</a:t>
                      </a:r>
                    </a:p>
                  </a:txBody>
                  <a:tcPr marL="74008" marR="44405" marT="44405" marB="44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15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rgbClr val="000000"/>
                          </a:solidFill>
                        </a:rPr>
                        <a:t>       </a:t>
                      </a:r>
                    </a:p>
                    <a:p>
                      <a:pPr lvl="0">
                        <a:buNone/>
                      </a:pPr>
                      <a:endParaRPr lang="en-US" sz="600" dirty="0">
                        <a:solidFill>
                          <a:srgbClr val="000000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</a:rPr>
                        <a:t>                      STAGE 4 </a:t>
                      </a:r>
                    </a:p>
                  </a:txBody>
                  <a:tcPr marL="55977" marR="55977" marT="27988" marB="279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15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rgbClr val="000000"/>
                          </a:solidFill>
                        </a:rPr>
                        <a:t>        </a:t>
                      </a:r>
                    </a:p>
                    <a:p>
                      <a:pPr lvl="0">
                        <a:buNone/>
                      </a:pPr>
                      <a:endParaRPr lang="en-US" sz="600" dirty="0">
                        <a:solidFill>
                          <a:srgbClr val="000000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</a:rPr>
                        <a:t>               STAGE 5</a:t>
                      </a:r>
                    </a:p>
                  </a:txBody>
                  <a:tcPr marL="74008" marR="44405" marT="44405" marB="44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B15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0865149"/>
                  </a:ext>
                </a:extLst>
              </a:tr>
              <a:tr h="883035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    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 algn="l">
                        <a:buNone/>
                      </a:pPr>
                      <a:endParaRPr 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 algn="l">
                        <a:buNone/>
                      </a:pPr>
                      <a:endParaRPr 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  OBJECTIVE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</a:txBody>
                  <a:tcPr marL="74008" marR="38484" marT="38484" marB="384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         </a:t>
                      </a:r>
                    </a:p>
                    <a:p>
                      <a:pPr lvl="0" algn="l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 algn="l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 algn="l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 algn="l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 algn="l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Write goal or activity</a:t>
                      </a:r>
                    </a:p>
                  </a:txBody>
                  <a:tcPr marL="74008" marR="38484" marT="38484" marB="384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        </a:t>
                      </a:r>
                    </a:p>
                    <a:p>
                      <a:pPr lvl="0" algn="l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 algn="l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Gas leakage detection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System this projects protect personnel and the environment from potentially hazardous exposure to gases.</a:t>
                      </a:r>
                    </a:p>
                  </a:txBody>
                  <a:tcPr marL="74008" marR="38484" marT="38484" marB="384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 algn="l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 algn="l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The system comprises of sensors for detecting gas leak interfaced to microcontroller that will give an alert to user whenever there is a gas leakage, display warning information by using liquid.</a:t>
                      </a:r>
                    </a:p>
                  </a:txBody>
                  <a:tcPr marL="74008" marR="38484" marT="38484" marB="384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Gas Leak Detection System Gas leak detection is the process of </a:t>
                      </a:r>
                      <a:r>
                        <a:rPr 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identifying</a:t>
                      </a:r>
                      <a:r>
                        <a:rPr 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 potentially hazardous gas leaks by sensors. These sensors usually employ </a:t>
                      </a:r>
                      <a:r>
                        <a:rPr 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an </a:t>
                      </a:r>
                      <a:r>
                        <a:rPr 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audible alarm to alert people </a:t>
                      </a:r>
                      <a:r>
                        <a:rPr 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when </a:t>
                      </a:r>
                      <a:r>
                        <a:rPr 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 a dangerous gas has been  detected.</a:t>
                      </a:r>
                    </a:p>
                  </a:txBody>
                  <a:tcPr marL="74008" marR="38484" marT="38484" marB="384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 algn="l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 algn="ctr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An alarm management system represents the series of actions a system performs in an event of gas leakage.</a:t>
                      </a:r>
                    </a:p>
                  </a:txBody>
                  <a:tcPr marL="74008" marR="38484" marT="38484" marB="384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838822"/>
                  </a:ext>
                </a:extLst>
              </a:tr>
              <a:tr h="6871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   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      NEEDS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</a:txBody>
                  <a:tcPr marL="74008" marR="38484" marT="38484" marB="384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         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           Write a need you 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              want to meet.</a:t>
                      </a:r>
                    </a:p>
                  </a:txBody>
                  <a:tcPr marL="74008" marR="38484" marT="38484" marB="384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       </a:t>
                      </a:r>
                    </a:p>
                    <a:p>
                      <a:pPr lvl="0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         Fire </a:t>
                      </a:r>
                      <a:r>
                        <a:rPr 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hazard</a:t>
                      </a:r>
                      <a:r>
                        <a:rPr 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prevention</a:t>
                      </a:r>
                      <a:r>
                        <a:rPr 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.</a:t>
                      </a:r>
                    </a:p>
                  </a:txBody>
                  <a:tcPr marL="74008" marR="38484" marT="38484" marB="384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              </a:t>
                      </a:r>
                    </a:p>
                    <a:p>
                      <a:pPr lvl="0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             Harmful gas defection.</a:t>
                      </a:r>
                    </a:p>
                  </a:txBody>
                  <a:tcPr marL="74008" marR="38484" marT="38484" marB="384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                 </a:t>
                      </a:r>
                    </a:p>
                    <a:p>
                      <a:pPr lvl="0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           Oxygen level measurement.</a:t>
                      </a:r>
                    </a:p>
                  </a:txBody>
                  <a:tcPr marL="74008" marR="38484" marT="38484" marB="384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                    </a:t>
                      </a:r>
                    </a:p>
                    <a:p>
                      <a:pPr lvl="0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                    </a:t>
                      </a:r>
                    </a:p>
                    <a:p>
                      <a:pPr lvl="0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            Prompt gas leak alerts.</a:t>
                      </a:r>
                    </a:p>
                  </a:txBody>
                  <a:tcPr marL="74008" marR="38484" marT="38484" marB="384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8358786"/>
                  </a:ext>
                </a:extLst>
              </a:tr>
              <a:tr h="687116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      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    FEELINGS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008" marR="38484" marT="38484" marB="384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        </a:t>
                      </a:r>
                    </a:p>
                    <a:p>
                      <a:pPr lvl="0" algn="just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 algn="just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      Write an emotion </a:t>
                      </a:r>
                      <a:r>
                        <a:rPr 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you </a:t>
                      </a:r>
                      <a:r>
                        <a:rPr 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expect  the customer   to have.</a:t>
                      </a:r>
                    </a:p>
                  </a:txBody>
                  <a:tcPr marL="74008" marR="38484" marT="38484" marB="384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 algn="ctr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       Happy about this solution.</a:t>
                      </a:r>
                    </a:p>
                  </a:txBody>
                  <a:tcPr marL="74008" marR="38484" marT="38484" marB="384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       Embarrassed on the solution and promoted the good words t this project</a:t>
                      </a:r>
                    </a:p>
                  </a:txBody>
                  <a:tcPr marL="74008" marR="38484" marT="38484" marB="384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         </a:t>
                      </a:r>
                    </a:p>
                    <a:p>
                      <a:pPr lvl="0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 algn="just">
                        <a:buNone/>
                      </a:pPr>
                      <a:r>
                        <a:rPr 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                             Happy</a:t>
                      </a:r>
                    </a:p>
                  </a:txBody>
                  <a:tcPr marL="74008" marR="38484" marT="38484" marB="384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        </a:t>
                      </a:r>
                    </a:p>
                    <a:p>
                      <a:pPr lvl="0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              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     Encouraging </a:t>
                      </a:r>
                      <a:r>
                        <a:rPr 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towards</a:t>
                      </a:r>
                      <a:r>
                        <a:rPr lang="en-US" sz="6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 this project  and giving good feedback</a:t>
                      </a:r>
                    </a:p>
                  </a:txBody>
                  <a:tcPr marL="74008" marR="38484" marT="38484" marB="384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35424791"/>
                  </a:ext>
                </a:extLst>
              </a:tr>
              <a:tr h="687116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    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      BARRIERS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008" marR="38484" marT="38484" marB="384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 algn="just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Write a </a:t>
                      </a:r>
                      <a:r>
                        <a:rPr 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potential</a:t>
                      </a:r>
                      <a:r>
                        <a:rPr lang="en-US" sz="6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challenge to</a:t>
                      </a:r>
                      <a:r>
                        <a:rPr 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your</a:t>
                      </a:r>
                      <a:r>
                        <a:rPr lang="en-US" sz="6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objective</a:t>
                      </a:r>
                      <a:r>
                        <a:rPr 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.</a:t>
                      </a:r>
                    </a:p>
                  </a:txBody>
                  <a:tcPr marL="74008" marR="38484" marT="38484" marB="384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            Higher Officials.</a:t>
                      </a:r>
                    </a:p>
                  </a:txBody>
                  <a:tcPr marL="74008" marR="38484" marT="38484" marB="384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        Commercial Companies.</a:t>
                      </a:r>
                    </a:p>
                  </a:txBody>
                  <a:tcPr marL="74008" marR="38484" marT="38484" marB="384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 The gasses are toxic in nature, resulting   in human  unconsciousness and even    death if consumed in larger quantities.</a:t>
                      </a:r>
                    </a:p>
                  </a:txBody>
                  <a:tcPr marL="74008" marR="38484" marT="38484" marB="384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</a:rPr>
                        <a:t>       Moreover, gaseous blasts are another disaster that everyone -working in a factory or at home – would  want to avoid at all costs!</a:t>
                      </a:r>
                    </a:p>
                  </a:txBody>
                  <a:tcPr marL="74008" marR="38484" marT="38484" marB="384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0274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21178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69</Words>
  <Application>Microsoft Office PowerPoint</Application>
  <PresentationFormat>Custom</PresentationFormat>
  <Paragraphs>122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                     CUSTOMER JOURNEY MAP         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VISHNURAM</cp:lastModifiedBy>
  <cp:revision>13</cp:revision>
  <dcterms:created xsi:type="dcterms:W3CDTF">2013-07-15T20:26:40Z</dcterms:created>
  <dcterms:modified xsi:type="dcterms:W3CDTF">2022-10-23T10:13:08Z</dcterms:modified>
</cp:coreProperties>
</file>