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752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36017" y="228126"/>
            <a:ext cx="7284466" cy="3906655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3638" y="594079"/>
            <a:ext cx="6800850" cy="3445651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63184" y="4396175"/>
            <a:ext cx="5421304" cy="2732758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96871" y="10149225"/>
            <a:ext cx="2481051" cy="42773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7139134" y="10149225"/>
            <a:ext cx="383682" cy="42773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322387" y="10149225"/>
            <a:ext cx="3229085" cy="42773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8462" y="428232"/>
            <a:ext cx="1700213" cy="912404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428232"/>
            <a:ext cx="4974696" cy="91240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6240" y="2221302"/>
            <a:ext cx="6611938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6495" y="5094811"/>
            <a:ext cx="6120765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64" y="776869"/>
            <a:ext cx="6423025" cy="4258350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11" y="5126397"/>
            <a:ext cx="6423025" cy="235403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96871" y="10156500"/>
            <a:ext cx="2481051" cy="42773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39134" y="10156500"/>
            <a:ext cx="383682" cy="42773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322387" y="10156500"/>
            <a:ext cx="3229085" cy="42773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566416"/>
            <a:ext cx="3337454" cy="70576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221" y="2566416"/>
            <a:ext cx="3337454" cy="70576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40893" y="10157900"/>
            <a:ext cx="383682" cy="427736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240" y="2221302"/>
            <a:ext cx="6611938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9670" y="3376133"/>
            <a:ext cx="3098165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967163" y="3376133"/>
            <a:ext cx="3098165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392852"/>
            <a:ext cx="6800850" cy="1782233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393639"/>
            <a:ext cx="3338766" cy="997555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838597" y="2393639"/>
            <a:ext cx="3340078" cy="997555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7825" y="3683283"/>
            <a:ext cx="3338766" cy="6146230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597" y="3683283"/>
            <a:ext cx="3340078" cy="614623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40893" y="10157900"/>
            <a:ext cx="383682" cy="427736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394833"/>
            <a:ext cx="6800850" cy="1782233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240" y="2221302"/>
            <a:ext cx="6611938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79505" y="1649160"/>
            <a:ext cx="3098165" cy="142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480" y="475262"/>
            <a:ext cx="3249295" cy="118815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01480" y="1726973"/>
            <a:ext cx="3249295" cy="1663418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8912" y="3445651"/>
            <a:ext cx="7161863" cy="6202172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96871" y="10156500"/>
            <a:ext cx="2481051" cy="42773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139134" y="10156500"/>
            <a:ext cx="383682" cy="42773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322387" y="10156500"/>
            <a:ext cx="3229085" cy="42773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588" y="7366564"/>
            <a:ext cx="4533900" cy="1036184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2588" y="8402749"/>
            <a:ext cx="4533900" cy="1422442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251884" y="389603"/>
            <a:ext cx="7052733" cy="6772487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96871" y="10149225"/>
            <a:ext cx="2481051" cy="427736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39134" y="10149225"/>
            <a:ext cx="383682" cy="427736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322387" y="10149225"/>
            <a:ext cx="3229085" cy="427736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36017" y="229344"/>
            <a:ext cx="7281185" cy="10237148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70504" y="9980507"/>
            <a:ext cx="3480968" cy="427736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96871" y="9980507"/>
            <a:ext cx="2481051" cy="427736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139134" y="10157900"/>
            <a:ext cx="383682" cy="427736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77825" y="395329"/>
            <a:ext cx="6800850" cy="1782233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7825" y="2566910"/>
            <a:ext cx="6800850" cy="7057644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650" y="927100"/>
            <a:ext cx="298640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100"/>
              </a:spcBef>
            </a:pPr>
            <a:r>
              <a:rPr sz="1600" b="1" u="sng" spc="-5" dirty="0">
                <a:solidFill>
                  <a:srgbClr val="7030A0"/>
                </a:solidFill>
                <a:latin typeface="Times New Roman"/>
                <a:cs typeface="Times New Roman"/>
              </a:rPr>
              <a:t>Create </a:t>
            </a:r>
            <a:r>
              <a:rPr sz="1600" b="1" u="sng" spc="-10" dirty="0">
                <a:solidFill>
                  <a:srgbClr val="7030A0"/>
                </a:solidFill>
                <a:latin typeface="Times New Roman"/>
                <a:cs typeface="Times New Roman"/>
              </a:rPr>
              <a:t>And Configure </a:t>
            </a:r>
            <a:r>
              <a:rPr sz="1600" b="1" u="sng" spc="-5" dirty="0">
                <a:solidFill>
                  <a:srgbClr val="7030A0"/>
                </a:solidFill>
                <a:latin typeface="Times New Roman"/>
                <a:cs typeface="Times New Roman"/>
              </a:rPr>
              <a:t>IBM</a:t>
            </a:r>
            <a:r>
              <a:rPr sz="1600" b="1" u="sng" spc="-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solidFill>
                  <a:srgbClr val="7030A0"/>
                </a:solidFill>
                <a:latin typeface="Times New Roman"/>
                <a:cs typeface="Times New Roman"/>
              </a:rPr>
              <a:t>Cloud  </a:t>
            </a:r>
            <a:r>
              <a:rPr sz="1600" b="1" u="sng" spc="-5" dirty="0">
                <a:solidFill>
                  <a:srgbClr val="7030A0"/>
                </a:solidFill>
                <a:latin typeface="Times New Roman"/>
                <a:cs typeface="Times New Roman"/>
              </a:rPr>
              <a:t>ServiceCreate A Database in  Cloudant</a:t>
            </a:r>
            <a:r>
              <a:rPr sz="1600" b="1" u="sng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solidFill>
                  <a:srgbClr val="7030A0"/>
                </a:solidFill>
                <a:latin typeface="Times New Roman"/>
                <a:cs typeface="Times New Roman"/>
              </a:rPr>
              <a:t>DB</a:t>
            </a:r>
            <a:endParaRPr sz="1600" b="1" u="sng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050" y="2451100"/>
            <a:ext cx="5638800" cy="2213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heavy" spc="-5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AIM</a:t>
            </a:r>
            <a:endParaRPr sz="1500" b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6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1600" dirty="0">
                <a:latin typeface="Arial" pitchFamily="34" charset="0"/>
                <a:cs typeface="Arial" pitchFamily="34" charset="0"/>
              </a:rPr>
              <a:t>create a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database </a:t>
            </a:r>
            <a:r>
              <a:rPr sz="1600" dirty="0">
                <a:latin typeface="Arial" pitchFamily="34" charset="0"/>
                <a:cs typeface="Arial" pitchFamily="34" charset="0"/>
              </a:rPr>
              <a:t>in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Cloudant DB </a:t>
            </a:r>
            <a:r>
              <a:rPr sz="1600" dirty="0"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store </a:t>
            </a:r>
            <a:r>
              <a:rPr sz="1600" dirty="0">
                <a:latin typeface="Arial" pitchFamily="34" charset="0"/>
                <a:cs typeface="Arial" pitchFamily="34" charset="0"/>
              </a:rPr>
              <a:t>location</a:t>
            </a:r>
            <a:r>
              <a:rPr sz="160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data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u="heavy" spc="-5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STEPS</a:t>
            </a:r>
            <a:endParaRPr sz="1500" b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spc="5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sz="1600" spc="5" smtClean="0">
                <a:latin typeface="Arial" pitchFamily="34" charset="0"/>
                <a:cs typeface="Arial" pitchFamily="34" charset="0"/>
              </a:rPr>
              <a:t>1.Login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to IBM </a:t>
            </a:r>
            <a:r>
              <a:rPr sz="1600" dirty="0">
                <a:latin typeface="Arial" pitchFamily="34" charset="0"/>
                <a:cs typeface="Arial" pitchFamily="34" charset="0"/>
              </a:rPr>
              <a:t>Cloud with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smart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internz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mail </a:t>
            </a:r>
            <a:r>
              <a:rPr sz="1600" dirty="0">
                <a:latin typeface="Arial" pitchFamily="34" charset="0"/>
                <a:cs typeface="Arial" pitchFamily="34" charset="0"/>
              </a:rPr>
              <a:t>ID </a:t>
            </a:r>
            <a:r>
              <a:rPr sz="1600" spc="-5">
                <a:latin typeface="Arial" pitchFamily="34" charset="0"/>
                <a:cs typeface="Arial" pitchFamily="34" charset="0"/>
              </a:rPr>
              <a:t>and</a:t>
            </a:r>
            <a:r>
              <a:rPr sz="1600" spc="-17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17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1600" smtClean="0">
                <a:latin typeface="Arial" pitchFamily="34" charset="0"/>
                <a:cs typeface="Arial" pitchFamily="34" charset="0"/>
              </a:rPr>
              <a:t>Password</a:t>
            </a:r>
            <a:r>
              <a:rPr sz="1600" dirty="0">
                <a:latin typeface="Arial" pitchFamily="34" charset="0"/>
                <a:cs typeface="Arial" pitchFamily="34" charset="0"/>
              </a:rPr>
              <a:t>.</a:t>
            </a:r>
            <a:endParaRPr sz="16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5346700"/>
            <a:ext cx="5791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</TotalTime>
  <Words>37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Sivaramakrishnan B</dc:creator>
  <cp:lastModifiedBy>Windows User</cp:lastModifiedBy>
  <cp:revision>1</cp:revision>
  <dcterms:created xsi:type="dcterms:W3CDTF">2022-11-16T13:08:49Z</dcterms:created>
  <dcterms:modified xsi:type="dcterms:W3CDTF">2022-11-17T13:15:04Z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2022-11-16T00:00:00Z</vt:filetime>
  </property>
</Properties>
</file>