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17C0C-385E-41B3-AE6D-26EBBD8C2D30}" v="393" dt="2022-08-01T19:19:26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D6417C0C-385E-41B3-AE6D-26EBBD8C2D30}"/>
    <pc:docChg chg="modSld">
      <pc:chgData name="Guest User" userId="" providerId="Windows Live" clId="Web-{D6417C0C-385E-41B3-AE6D-26EBBD8C2D30}" dt="2022-08-01T19:19:26.649" v="323" actId="1076"/>
      <pc:docMkLst>
        <pc:docMk/>
      </pc:docMkLst>
      <pc:sldChg chg="modSp addAnim modAnim">
        <pc:chgData name="Guest User" userId="" providerId="Windows Live" clId="Web-{D6417C0C-385E-41B3-AE6D-26EBBD8C2D30}" dt="2022-08-01T18:45:24.111" v="20"/>
        <pc:sldMkLst>
          <pc:docMk/>
          <pc:sldMk cId="1348318116" sldId="261"/>
        </pc:sldMkLst>
        <pc:spChg chg="mod">
          <ac:chgData name="Guest User" userId="" providerId="Windows Live" clId="Web-{D6417C0C-385E-41B3-AE6D-26EBBD8C2D30}" dt="2022-08-01T18:44:59.658" v="18" actId="1076"/>
          <ac:spMkLst>
            <pc:docMk/>
            <pc:sldMk cId="1348318116" sldId="261"/>
            <ac:spMk id="2" creationId="{34DB6CE4-2B13-4715-B5B2-615A55922CA1}"/>
          </ac:spMkLst>
        </pc:spChg>
        <pc:spChg chg="mod">
          <ac:chgData name="Guest User" userId="" providerId="Windows Live" clId="Web-{D6417C0C-385E-41B3-AE6D-26EBBD8C2D30}" dt="2022-08-01T18:43:34.281" v="9" actId="20577"/>
          <ac:spMkLst>
            <pc:docMk/>
            <pc:sldMk cId="1348318116" sldId="261"/>
            <ac:spMk id="3" creationId="{143F5361-68C0-4BF5-80C8-F1E7BF92B2DB}"/>
          </ac:spMkLst>
        </pc:spChg>
      </pc:sldChg>
      <pc:sldChg chg="addSp delSp modSp addAnim modAnim">
        <pc:chgData name="Guest User" userId="" providerId="Windows Live" clId="Web-{D6417C0C-385E-41B3-AE6D-26EBBD8C2D30}" dt="2022-08-01T19:07:00.940" v="203"/>
        <pc:sldMkLst>
          <pc:docMk/>
          <pc:sldMk cId="2919556985" sldId="262"/>
        </pc:sldMkLst>
        <pc:spChg chg="mod">
          <ac:chgData name="Guest User" userId="" providerId="Windows Live" clId="Web-{D6417C0C-385E-41B3-AE6D-26EBBD8C2D30}" dt="2022-08-01T19:01:35.901" v="126" actId="14100"/>
          <ac:spMkLst>
            <pc:docMk/>
            <pc:sldMk cId="2919556985" sldId="262"/>
            <ac:spMk id="2" creationId="{34DB6CE4-2B13-4715-B5B2-615A55922CA1}"/>
          </ac:spMkLst>
        </pc:spChg>
        <pc:spChg chg="del mod">
          <ac:chgData name="Guest User" userId="" providerId="Windows Live" clId="Web-{D6417C0C-385E-41B3-AE6D-26EBBD8C2D30}" dt="2022-08-01T18:59:55.649" v="86"/>
          <ac:spMkLst>
            <pc:docMk/>
            <pc:sldMk cId="2919556985" sldId="262"/>
            <ac:spMk id="3" creationId="{143F5361-68C0-4BF5-80C8-F1E7BF92B2DB}"/>
          </ac:spMkLst>
        </pc:spChg>
        <pc:spChg chg="add del mod">
          <ac:chgData name="Guest User" userId="" providerId="Windows Live" clId="Web-{D6417C0C-385E-41B3-AE6D-26EBBD8C2D30}" dt="2022-08-01T19:03:31.903" v="174"/>
          <ac:spMkLst>
            <pc:docMk/>
            <pc:sldMk cId="2919556985" sldId="262"/>
            <ac:spMk id="9" creationId="{15327BD8-F2D9-EE01-3A9C-ECD46B64B523}"/>
          </ac:spMkLst>
        </pc:spChg>
        <pc:graphicFrameChg chg="add del mod ord modGraphic">
          <ac:chgData name="Guest User" userId="" providerId="Windows Live" clId="Web-{D6417C0C-385E-41B3-AE6D-26EBBD8C2D30}" dt="2022-08-01T19:03:29.653" v="173"/>
          <ac:graphicFrameMkLst>
            <pc:docMk/>
            <pc:sldMk cId="2919556985" sldId="262"/>
            <ac:graphicFrameMk id="5" creationId="{24AF26E5-C3D0-C58F-02D6-7A4EABD37289}"/>
          </ac:graphicFrameMkLst>
        </pc:graphicFrameChg>
        <pc:graphicFrameChg chg="add del mod modGraphic">
          <ac:chgData name="Guest User" userId="" providerId="Windows Live" clId="Web-{D6417C0C-385E-41B3-AE6D-26EBBD8C2D30}" dt="2022-08-01T19:01:03.775" v="125"/>
          <ac:graphicFrameMkLst>
            <pc:docMk/>
            <pc:sldMk cId="2919556985" sldId="262"/>
            <ac:graphicFrameMk id="7" creationId="{41471723-C5C1-DE17-D8EE-AA1DF0591A4B}"/>
          </ac:graphicFrameMkLst>
        </pc:graphicFrameChg>
        <pc:graphicFrameChg chg="add mod ord modGraphic">
          <ac:chgData name="Guest User" userId="" providerId="Windows Live" clId="Web-{D6417C0C-385E-41B3-AE6D-26EBBD8C2D30}" dt="2022-08-01T19:03:31.903" v="174"/>
          <ac:graphicFrameMkLst>
            <pc:docMk/>
            <pc:sldMk cId="2919556985" sldId="262"/>
            <ac:graphicFrameMk id="10" creationId="{A3578FCC-B3BC-6894-4B7F-103345F4F1F1}"/>
          </ac:graphicFrameMkLst>
        </pc:graphicFrameChg>
        <pc:graphicFrameChg chg="add mod modGraphic">
          <ac:chgData name="Guest User" userId="" providerId="Windows Live" clId="Web-{D6417C0C-385E-41B3-AE6D-26EBBD8C2D30}" dt="2022-08-01T19:06:25.345" v="201"/>
          <ac:graphicFrameMkLst>
            <pc:docMk/>
            <pc:sldMk cId="2919556985" sldId="262"/>
            <ac:graphicFrameMk id="30" creationId="{8CD6C45A-0CA6-2B9E-82DF-F5868AD17137}"/>
          </ac:graphicFrameMkLst>
        </pc:graphicFrameChg>
      </pc:sldChg>
      <pc:sldChg chg="addSp modSp addAnim modAnim">
        <pc:chgData name="Guest User" userId="" providerId="Windows Live" clId="Web-{D6417C0C-385E-41B3-AE6D-26EBBD8C2D30}" dt="2022-08-01T19:19:26.649" v="323" actId="1076"/>
        <pc:sldMkLst>
          <pc:docMk/>
          <pc:sldMk cId="1902613301" sldId="263"/>
        </pc:sldMkLst>
        <pc:spChg chg="mod">
          <ac:chgData name="Guest User" userId="" providerId="Windows Live" clId="Web-{D6417C0C-385E-41B3-AE6D-26EBBD8C2D30}" dt="2022-08-01T19:10:37.772" v="230" actId="20577"/>
          <ac:spMkLst>
            <pc:docMk/>
            <pc:sldMk cId="1902613301" sldId="263"/>
            <ac:spMk id="2" creationId="{34DB6CE4-2B13-4715-B5B2-615A55922CA1}"/>
          </ac:spMkLst>
        </pc:spChg>
        <pc:spChg chg="mod">
          <ac:chgData name="Guest User" userId="" providerId="Windows Live" clId="Web-{D6417C0C-385E-41B3-AE6D-26EBBD8C2D30}" dt="2022-08-01T19:14:14.471" v="305" actId="20577"/>
          <ac:spMkLst>
            <pc:docMk/>
            <pc:sldMk cId="1902613301" sldId="263"/>
            <ac:spMk id="3" creationId="{143F5361-68C0-4BF5-80C8-F1E7BF92B2DB}"/>
          </ac:spMkLst>
        </pc:spChg>
        <pc:picChg chg="add mod">
          <ac:chgData name="Guest User" userId="" providerId="Windows Live" clId="Web-{D6417C0C-385E-41B3-AE6D-26EBBD8C2D30}" dt="2022-08-01T19:19:26.649" v="323" actId="1076"/>
          <ac:picMkLst>
            <pc:docMk/>
            <pc:sldMk cId="1902613301" sldId="263"/>
            <ac:picMk id="4" creationId="{2E50EA81-6037-B3C4-07E1-24870DDFF039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on.gov.in/en/national-research-professorship-nrp" TargetMode="External"/><Relationship Id="rId2" Type="http://schemas.openxmlformats.org/officeDocument/2006/relationships/hyperlink" Target="http://mhrd.gov.in/sites/upload_files/mhrd/files/upload_document/HESPIS.pdf" TargetMode="External"/><Relationship Id="rId1" Type="http://schemas.openxmlformats.org/officeDocument/2006/relationships/hyperlink" Target="https://www.education.gov.in/en/technical-education-16" TargetMode="External"/><Relationship Id="rId4" Type="http://schemas.openxmlformats.org/officeDocument/2006/relationships/hyperlink" Target="https://www.education.gov.in/en/technical-education-13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on.gov.in/en/technical-education-13" TargetMode="External"/><Relationship Id="rId2" Type="http://schemas.openxmlformats.org/officeDocument/2006/relationships/hyperlink" Target="https://www.education.gov.in/en/technical-education-16" TargetMode="External"/><Relationship Id="rId1" Type="http://schemas.openxmlformats.org/officeDocument/2006/relationships/hyperlink" Target="https://www.education.gov.in/en/national-research-professorship-nrp" TargetMode="External"/><Relationship Id="rId4" Type="http://schemas.openxmlformats.org/officeDocument/2006/relationships/hyperlink" Target="http://mhrd.gov.in/sites/upload_files/mhrd/files/upload_document/HESPIS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OF THE UG?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 sz="1800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 sz="1800"/>
        </a:p>
      </dgm:t>
    </dgm:pt>
    <dgm:pt modelId="{A7F7584C-6CC5-40A2-9566-2842A5DEA97A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OF THE PG?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 sz="1800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 sz="1800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IN" sz="3600" b="0" i="0" dirty="0">
              <a:latin typeface="Bookman Old Style" panose="02050604050505020204" pitchFamily="18" charset="0"/>
            </a:rPr>
            <a:t>Postgraduate</a:t>
          </a:r>
          <a:endParaRPr lang="en-US" sz="3600" dirty="0">
            <a:latin typeface="Bookman Old Style" panose="02050604050505020204" pitchFamily="18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 sz="1800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 sz="1800"/>
        </a:p>
      </dgm:t>
    </dgm:pt>
    <dgm:pt modelId="{51A6936C-668E-4912-B1B4-BA2D45D3F624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Tahoma" panose="020B0604030504040204" pitchFamily="34" charset="0"/>
            </a:rPr>
            <a:t>WHAT IS </a:t>
          </a:r>
          <a:r>
            <a:rPr lang="en-IN" sz="2400" b="0" i="0" dirty="0">
              <a:latin typeface="Bahnschrift SemiBold SemiConden" panose="020B0502040204020203" pitchFamily="34" charset="0"/>
            </a:rPr>
            <a:t>Bachelor degree</a:t>
          </a:r>
          <a:r>
            <a: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 sz="1800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 sz="1800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000" b="0" i="0" dirty="0">
              <a:latin typeface="Bookman Old Style" panose="02050604050505020204" pitchFamily="18" charset="0"/>
            </a:rPr>
            <a:t>Bachelor degree such as B.com, BA, B.sc etc. it generally takes 3 years to complete .</a:t>
          </a:r>
          <a:endParaRPr lang="en-US" sz="2000" dirty="0">
            <a:latin typeface="Bookman Old Style" panose="02050604050505020204" pitchFamily="18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 sz="1800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 sz="1800"/>
        </a:p>
      </dgm:t>
    </dgm:pt>
    <dgm:pt modelId="{928B5CB8-3545-4EE5-8BED-981D3C6157A5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Bookman Old Style" panose="02050604050505020204" pitchFamily="18" charset="0"/>
              <a:ea typeface="Tahoma" panose="020B0604030504040204" pitchFamily="34" charset="0"/>
              <a:cs typeface="Tahoma" panose="020B0604030504040204" pitchFamily="34" charset="0"/>
            </a:rPr>
            <a:t>Bachelor degree to next?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 sz="1800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 sz="1800"/>
        </a:p>
      </dgm:t>
    </dgm:pt>
    <dgm:pt modelId="{723136F2-1B11-424A-96E0-B2C1DE5CDAF2}">
      <dgm:prSet custT="1"/>
      <dgm:spPr/>
      <dgm:t>
        <a:bodyPr/>
        <a:lstStyle/>
        <a:p>
          <a:r>
            <a:rPr lang="en-IN" sz="4000" b="0" i="0" dirty="0">
              <a:latin typeface="Bookman Old Style" panose="02050604050505020204" pitchFamily="18" charset="0"/>
            </a:rPr>
            <a:t>Undergraduate</a:t>
          </a:r>
          <a:endParaRPr lang="en-IN" sz="4000" dirty="0">
            <a:latin typeface="Bookman Old Style" panose="02050604050505020204" pitchFamily="18" charset="0"/>
          </a:endParaRPr>
        </a:p>
      </dgm:t>
    </dgm:pt>
    <dgm:pt modelId="{06141B3D-2D2C-484F-B015-843EF4E9B0FB}" type="parTrans" cxnId="{31514639-A943-482E-89E6-1176A4666776}">
      <dgm:prSet/>
      <dgm:spPr/>
      <dgm:t>
        <a:bodyPr/>
        <a:lstStyle/>
        <a:p>
          <a:endParaRPr lang="en-IN"/>
        </a:p>
      </dgm:t>
    </dgm:pt>
    <dgm:pt modelId="{BB69221F-B481-4694-9D5A-CB42301216FE}" type="sibTrans" cxnId="{31514639-A943-482E-89E6-1176A4666776}">
      <dgm:prSet/>
      <dgm:spPr/>
      <dgm:t>
        <a:bodyPr/>
        <a:lstStyle/>
        <a:p>
          <a:endParaRPr lang="en-IN"/>
        </a:p>
      </dgm:t>
    </dgm:pt>
    <dgm:pt modelId="{B8CAA1C6-028A-4700-9685-A7709E81D051}">
      <dgm:prSet/>
      <dgm:spPr/>
      <dgm:t>
        <a:bodyPr/>
        <a:lstStyle/>
        <a:p>
          <a:r>
            <a:rPr lang="en-US" b="0" i="0"/>
            <a:t>PG is an acronym for Postgraduate, which is done only after achieving bachelor degree.</a:t>
          </a:r>
          <a:endParaRPr lang="en-IN"/>
        </a:p>
      </dgm:t>
    </dgm:pt>
    <dgm:pt modelId="{CF39C762-38C3-4000-AA09-5A5A6C739F5D}" type="parTrans" cxnId="{AF28B2EE-9983-4B2D-8651-23F720C695B0}">
      <dgm:prSet/>
      <dgm:spPr/>
      <dgm:t>
        <a:bodyPr/>
        <a:lstStyle/>
        <a:p>
          <a:endParaRPr lang="en-IN"/>
        </a:p>
      </dgm:t>
    </dgm:pt>
    <dgm:pt modelId="{BCAD0D51-79F3-4920-800B-98478BE0EDC8}" type="sibTrans" cxnId="{AF28B2EE-9983-4B2D-8651-23F720C695B0}">
      <dgm:prSet/>
      <dgm:spPr/>
      <dgm:t>
        <a:bodyPr/>
        <a:lstStyle/>
        <a:p>
          <a:endParaRPr lang="en-IN"/>
        </a:p>
      </dgm:t>
    </dgm:pt>
    <dgm:pt modelId="{167535C7-8295-40DA-8C76-1DCC4895ABF4}" type="pres">
      <dgm:prSet presAssocID="{81269538-BFC5-48BB-BEA1-D7AF1F385FD5}" presName="Name0" presStyleCnt="0">
        <dgm:presLayoutVars>
          <dgm:dir/>
          <dgm:animLvl val="lvl"/>
          <dgm:resizeHandles/>
        </dgm:presLayoutVars>
      </dgm:prSet>
      <dgm:spPr/>
    </dgm:pt>
    <dgm:pt modelId="{8C8E7535-517B-4B15-882E-2D4B42F15301}" type="pres">
      <dgm:prSet presAssocID="{E40970FA-9468-4353-8343-FE5E2BEBB8B0}" presName="linNode" presStyleCnt="0"/>
      <dgm:spPr/>
    </dgm:pt>
    <dgm:pt modelId="{D4B2FB5C-0180-47DC-BB8D-E3758E246D61}" type="pres">
      <dgm:prSet presAssocID="{E40970FA-9468-4353-8343-FE5E2BEBB8B0}" presName="parentShp" presStyleLbl="node1" presStyleIdx="0" presStyleCnt="4">
        <dgm:presLayoutVars>
          <dgm:bulletEnabled val="1"/>
        </dgm:presLayoutVars>
      </dgm:prSet>
      <dgm:spPr/>
    </dgm:pt>
    <dgm:pt modelId="{8D8B7799-F5CE-404A-A18F-FA4DD9986F02}" type="pres">
      <dgm:prSet presAssocID="{E40970FA-9468-4353-8343-FE5E2BEBB8B0}" presName="childShp" presStyleLbl="bgAccFollowNode1" presStyleIdx="0" presStyleCnt="4">
        <dgm:presLayoutVars>
          <dgm:bulletEnabled val="1"/>
        </dgm:presLayoutVars>
      </dgm:prSet>
      <dgm:spPr/>
    </dgm:pt>
    <dgm:pt modelId="{0864BC90-7E4E-45D1-8DFE-104960165981}" type="pres">
      <dgm:prSet presAssocID="{04FF68DF-CF36-4D12-9ECE-A3519B0AC88A}" presName="spacing" presStyleCnt="0"/>
      <dgm:spPr/>
    </dgm:pt>
    <dgm:pt modelId="{EB4A8A73-61C8-4935-B171-E9723121B7A4}" type="pres">
      <dgm:prSet presAssocID="{A7F7584C-6CC5-40A2-9566-2842A5DEA97A}" presName="linNode" presStyleCnt="0"/>
      <dgm:spPr/>
    </dgm:pt>
    <dgm:pt modelId="{246AE71E-7059-4C83-B6DA-10D24BD7CA00}" type="pres">
      <dgm:prSet presAssocID="{A7F7584C-6CC5-40A2-9566-2842A5DEA97A}" presName="parentShp" presStyleLbl="node1" presStyleIdx="1" presStyleCnt="4">
        <dgm:presLayoutVars>
          <dgm:bulletEnabled val="1"/>
        </dgm:presLayoutVars>
      </dgm:prSet>
      <dgm:spPr/>
    </dgm:pt>
    <dgm:pt modelId="{35B23EF2-6664-43E8-B6C1-9951E1E41AD8}" type="pres">
      <dgm:prSet presAssocID="{A7F7584C-6CC5-40A2-9566-2842A5DEA97A}" presName="childShp" presStyleLbl="bgAccFollowNode1" presStyleIdx="1" presStyleCnt="4">
        <dgm:presLayoutVars>
          <dgm:bulletEnabled val="1"/>
        </dgm:presLayoutVars>
      </dgm:prSet>
      <dgm:spPr/>
    </dgm:pt>
    <dgm:pt modelId="{C554063D-E695-4929-9B2B-51CAE9F08CCF}" type="pres">
      <dgm:prSet presAssocID="{C41ED6A4-512C-48AB-901D-671B73446005}" presName="spacing" presStyleCnt="0"/>
      <dgm:spPr/>
    </dgm:pt>
    <dgm:pt modelId="{85C33944-DCE3-4CD9-BAF2-018BB75A1608}" type="pres">
      <dgm:prSet presAssocID="{51A6936C-668E-4912-B1B4-BA2D45D3F624}" presName="linNode" presStyleCnt="0"/>
      <dgm:spPr/>
    </dgm:pt>
    <dgm:pt modelId="{6679B1EE-58F2-400B-B20B-365E28D1BF17}" type="pres">
      <dgm:prSet presAssocID="{51A6936C-668E-4912-B1B4-BA2D45D3F624}" presName="parentShp" presStyleLbl="node1" presStyleIdx="2" presStyleCnt="4" custLinFactNeighborX="-380">
        <dgm:presLayoutVars>
          <dgm:bulletEnabled val="1"/>
        </dgm:presLayoutVars>
      </dgm:prSet>
      <dgm:spPr/>
    </dgm:pt>
    <dgm:pt modelId="{A7FB338B-1FDD-4913-8630-DEF96EA5742D}" type="pres">
      <dgm:prSet presAssocID="{51A6936C-668E-4912-B1B4-BA2D45D3F624}" presName="childShp" presStyleLbl="bgAccFollowNode1" presStyleIdx="2" presStyleCnt="4" custLinFactNeighborX="-1140">
        <dgm:presLayoutVars>
          <dgm:bulletEnabled val="1"/>
        </dgm:presLayoutVars>
      </dgm:prSet>
      <dgm:spPr/>
    </dgm:pt>
    <dgm:pt modelId="{6B38F4E2-D91F-40AE-9A66-225471DA47FF}" type="pres">
      <dgm:prSet presAssocID="{E68031D9-E3F9-439E-86FC-2A0A3A3988D0}" presName="spacing" presStyleCnt="0"/>
      <dgm:spPr/>
    </dgm:pt>
    <dgm:pt modelId="{5C9AC015-E480-4D8F-B205-21E3ADE97D78}" type="pres">
      <dgm:prSet presAssocID="{928B5CB8-3545-4EE5-8BED-981D3C6157A5}" presName="linNode" presStyleCnt="0"/>
      <dgm:spPr/>
    </dgm:pt>
    <dgm:pt modelId="{3B0CA077-0DED-4C0E-970D-DA9D3FAAC50B}" type="pres">
      <dgm:prSet presAssocID="{928B5CB8-3545-4EE5-8BED-981D3C6157A5}" presName="parentShp" presStyleLbl="node1" presStyleIdx="3" presStyleCnt="4" custLinFactNeighborX="-950" custLinFactNeighborY="5612">
        <dgm:presLayoutVars>
          <dgm:bulletEnabled val="1"/>
        </dgm:presLayoutVars>
      </dgm:prSet>
      <dgm:spPr/>
    </dgm:pt>
    <dgm:pt modelId="{93F89E4F-DD50-4A2B-B59F-3C2C6A7CDB4A}" type="pres">
      <dgm:prSet presAssocID="{928B5CB8-3545-4EE5-8BED-981D3C6157A5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3577210A-7C0D-4951-928C-7DF128E7A209}" type="presOf" srcId="{E40970FA-9468-4353-8343-FE5E2BEBB8B0}" destId="{D4B2FB5C-0180-47DC-BB8D-E3758E246D61}" srcOrd="0" destOrd="0" presId="urn:microsoft.com/office/officeart/2005/8/layout/vList6"/>
    <dgm:cxn modelId="{8715381A-1A8D-4E94-8C43-8C71258BC32F}" type="presOf" srcId="{2A9B6C90-9B70-4ED8-9084-8651413BB905}" destId="{A7FB338B-1FDD-4913-8630-DEF96EA5742D}" srcOrd="0" destOrd="0" presId="urn:microsoft.com/office/officeart/2005/8/layout/vList6"/>
    <dgm:cxn modelId="{B5D30520-A5A9-41C5-9C2E-892880B91B32}" type="presOf" srcId="{723136F2-1B11-424A-96E0-B2C1DE5CDAF2}" destId="{8D8B7799-F5CE-404A-A18F-FA4DD9986F02}" srcOrd="0" destOrd="0" presId="urn:microsoft.com/office/officeart/2005/8/layout/vList6"/>
    <dgm:cxn modelId="{9DDA4523-96A5-4EB8-AA4C-B5D7BE47F740}" type="presOf" srcId="{81269538-BFC5-48BB-BEA1-D7AF1F385FD5}" destId="{167535C7-8295-40DA-8C76-1DCC4895ABF4}" srcOrd="0" destOrd="0" presId="urn:microsoft.com/office/officeart/2005/8/layout/vList6"/>
    <dgm:cxn modelId="{FD945326-95F3-4B82-BD41-654ABAE128F2}" type="presOf" srcId="{9D8DAFB6-C744-4BD6-B757-393BF647EBB6}" destId="{35B23EF2-6664-43E8-B6C1-9951E1E41AD8}" srcOrd="0" destOrd="0" presId="urn:microsoft.com/office/officeart/2005/8/layout/vList6"/>
    <dgm:cxn modelId="{31514639-A943-482E-89E6-1176A4666776}" srcId="{E40970FA-9468-4353-8343-FE5E2BEBB8B0}" destId="{723136F2-1B11-424A-96E0-B2C1DE5CDAF2}" srcOrd="0" destOrd="0" parTransId="{06141B3D-2D2C-484F-B015-843EF4E9B0FB}" sibTransId="{BB69221F-B481-4694-9D5A-CB42301216FE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A316347C-9D1A-43C6-BE2B-DC184440E1C9}" srcId="{81269538-BFC5-48BB-BEA1-D7AF1F385FD5}" destId="{E40970FA-9468-4353-8343-FE5E2BEBB8B0}" srcOrd="0" destOrd="0" parTransId="{85FA6A33-9FA9-4134-A6A3-A5D4748A1779}" sibTransId="{04FF68DF-CF36-4D12-9ECE-A3519B0AC88A}"/>
    <dgm:cxn modelId="{4FA7D587-DFD8-45C3-B701-F22433ECB911}" type="presOf" srcId="{51A6936C-668E-4912-B1B4-BA2D45D3F624}" destId="{6679B1EE-58F2-400B-B20B-365E28D1BF17}" srcOrd="0" destOrd="0" presId="urn:microsoft.com/office/officeart/2005/8/layout/vList6"/>
    <dgm:cxn modelId="{CFF035B1-F021-4C37-A3F4-16D6C20B655E}" type="presOf" srcId="{928B5CB8-3545-4EE5-8BED-981D3C6157A5}" destId="{3B0CA077-0DED-4C0E-970D-DA9D3FAAC50B}" srcOrd="0" destOrd="0" presId="urn:microsoft.com/office/officeart/2005/8/layout/vList6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A61059E1-6595-48D0-B0B5-8789EEC375E0}" type="presOf" srcId="{A7F7584C-6CC5-40A2-9566-2842A5DEA97A}" destId="{246AE71E-7059-4C83-B6DA-10D24BD7CA00}" srcOrd="0" destOrd="0" presId="urn:microsoft.com/office/officeart/2005/8/layout/vList6"/>
    <dgm:cxn modelId="{195E77ED-BEE2-40EF-9134-A5D04F0DE67A}" type="presOf" srcId="{B8CAA1C6-028A-4700-9685-A7709E81D051}" destId="{93F89E4F-DD50-4A2B-B59F-3C2C6A7CDB4A}" srcOrd="0" destOrd="0" presId="urn:microsoft.com/office/officeart/2005/8/layout/vList6"/>
    <dgm:cxn modelId="{AF28B2EE-9983-4B2D-8651-23F720C695B0}" srcId="{928B5CB8-3545-4EE5-8BED-981D3C6157A5}" destId="{B8CAA1C6-028A-4700-9685-A7709E81D051}" srcOrd="0" destOrd="0" parTransId="{CF39C762-38C3-4000-AA09-5A5A6C739F5D}" sibTransId="{BCAD0D51-79F3-4920-800B-98478BE0EDC8}"/>
    <dgm:cxn modelId="{26FE7CBE-2AD2-4F64-A7B6-80FA56084003}" type="presParOf" srcId="{167535C7-8295-40DA-8C76-1DCC4895ABF4}" destId="{8C8E7535-517B-4B15-882E-2D4B42F15301}" srcOrd="0" destOrd="0" presId="urn:microsoft.com/office/officeart/2005/8/layout/vList6"/>
    <dgm:cxn modelId="{A85BD914-C9C4-4AAD-AAB7-7FF1C04193DD}" type="presParOf" srcId="{8C8E7535-517B-4B15-882E-2D4B42F15301}" destId="{D4B2FB5C-0180-47DC-BB8D-E3758E246D61}" srcOrd="0" destOrd="0" presId="urn:microsoft.com/office/officeart/2005/8/layout/vList6"/>
    <dgm:cxn modelId="{41840C3A-DE24-4E27-8777-3A271D859E58}" type="presParOf" srcId="{8C8E7535-517B-4B15-882E-2D4B42F15301}" destId="{8D8B7799-F5CE-404A-A18F-FA4DD9986F02}" srcOrd="1" destOrd="0" presId="urn:microsoft.com/office/officeart/2005/8/layout/vList6"/>
    <dgm:cxn modelId="{42FD32EF-19A1-44F3-8369-1211153218CD}" type="presParOf" srcId="{167535C7-8295-40DA-8C76-1DCC4895ABF4}" destId="{0864BC90-7E4E-45D1-8DFE-104960165981}" srcOrd="1" destOrd="0" presId="urn:microsoft.com/office/officeart/2005/8/layout/vList6"/>
    <dgm:cxn modelId="{22E5F455-0B98-40F5-9E36-596A46DFED43}" type="presParOf" srcId="{167535C7-8295-40DA-8C76-1DCC4895ABF4}" destId="{EB4A8A73-61C8-4935-B171-E9723121B7A4}" srcOrd="2" destOrd="0" presId="urn:microsoft.com/office/officeart/2005/8/layout/vList6"/>
    <dgm:cxn modelId="{5B69E160-904D-448E-BEEC-CDB311300290}" type="presParOf" srcId="{EB4A8A73-61C8-4935-B171-E9723121B7A4}" destId="{246AE71E-7059-4C83-B6DA-10D24BD7CA00}" srcOrd="0" destOrd="0" presId="urn:microsoft.com/office/officeart/2005/8/layout/vList6"/>
    <dgm:cxn modelId="{DA271C3F-89E8-441F-95F9-28D4C10F05AA}" type="presParOf" srcId="{EB4A8A73-61C8-4935-B171-E9723121B7A4}" destId="{35B23EF2-6664-43E8-B6C1-9951E1E41AD8}" srcOrd="1" destOrd="0" presId="urn:microsoft.com/office/officeart/2005/8/layout/vList6"/>
    <dgm:cxn modelId="{BF82A0DD-5500-4702-93B1-D42A23672910}" type="presParOf" srcId="{167535C7-8295-40DA-8C76-1DCC4895ABF4}" destId="{C554063D-E695-4929-9B2B-51CAE9F08CCF}" srcOrd="3" destOrd="0" presId="urn:microsoft.com/office/officeart/2005/8/layout/vList6"/>
    <dgm:cxn modelId="{CC732E37-AA00-4C97-AF2E-F52524265510}" type="presParOf" srcId="{167535C7-8295-40DA-8C76-1DCC4895ABF4}" destId="{85C33944-DCE3-4CD9-BAF2-018BB75A1608}" srcOrd="4" destOrd="0" presId="urn:microsoft.com/office/officeart/2005/8/layout/vList6"/>
    <dgm:cxn modelId="{DF113934-000D-45D2-96A8-472FA20366C6}" type="presParOf" srcId="{85C33944-DCE3-4CD9-BAF2-018BB75A1608}" destId="{6679B1EE-58F2-400B-B20B-365E28D1BF17}" srcOrd="0" destOrd="0" presId="urn:microsoft.com/office/officeart/2005/8/layout/vList6"/>
    <dgm:cxn modelId="{8E0F80C3-E8D9-4FA7-A9FD-D22684C26926}" type="presParOf" srcId="{85C33944-DCE3-4CD9-BAF2-018BB75A1608}" destId="{A7FB338B-1FDD-4913-8630-DEF96EA5742D}" srcOrd="1" destOrd="0" presId="urn:microsoft.com/office/officeart/2005/8/layout/vList6"/>
    <dgm:cxn modelId="{223454A9-1059-482B-9F39-034B60874F8E}" type="presParOf" srcId="{167535C7-8295-40DA-8C76-1DCC4895ABF4}" destId="{6B38F4E2-D91F-40AE-9A66-225471DA47FF}" srcOrd="5" destOrd="0" presId="urn:microsoft.com/office/officeart/2005/8/layout/vList6"/>
    <dgm:cxn modelId="{E999C630-A9DD-46A2-8E49-8D72258FD3AE}" type="presParOf" srcId="{167535C7-8295-40DA-8C76-1DCC4895ABF4}" destId="{5C9AC015-E480-4D8F-B205-21E3ADE97D78}" srcOrd="6" destOrd="0" presId="urn:microsoft.com/office/officeart/2005/8/layout/vList6"/>
    <dgm:cxn modelId="{87760B07-9DF0-48A9-8681-2E79A52A406E}" type="presParOf" srcId="{5C9AC015-E480-4D8F-B205-21E3ADE97D78}" destId="{3B0CA077-0DED-4C0E-970D-DA9D3FAAC50B}" srcOrd="0" destOrd="0" presId="urn:microsoft.com/office/officeart/2005/8/layout/vList6"/>
    <dgm:cxn modelId="{69FC8447-89BF-4E52-8067-DA7F18D9FA78}" type="presParOf" srcId="{5C9AC015-E480-4D8F-B205-21E3ADE97D78}" destId="{93F89E4F-DD50-4A2B-B59F-3C2C6A7CDB4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IN" b="1" i="0" dirty="0"/>
            <a:t>University and Higher Education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3200" b="0" i="0" dirty="0" err="1"/>
            <a:t>Rashtriya</a:t>
          </a:r>
          <a:r>
            <a:rPr lang="en-IN" sz="3200" b="0" i="0" dirty="0"/>
            <a:t> </a:t>
          </a:r>
          <a:r>
            <a:rPr lang="en-IN" sz="3200" b="0" i="0" dirty="0" err="1"/>
            <a:t>Ucchatar</a:t>
          </a:r>
          <a:r>
            <a:rPr lang="en-IN" sz="3200" b="0" i="0" dirty="0"/>
            <a:t> Shiksha Abhiyan (RUSA)</a:t>
          </a:r>
          <a:endParaRPr lang="en-US" sz="3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IN" b="1" i="0" dirty="0"/>
            <a:t>Technical Education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i="0" dirty="0">
              <a:solidFill>
                <a:schemeClr val="bg1"/>
              </a:solidFill>
              <a:latin typeface="Bookman Old Style" panose="02050604050505020204" pitchFamily="18" charset="0"/>
              <a:hlinkClick xmlns:r="http://schemas.openxmlformats.org/officeDocument/2006/relationships" r:id="rId1" tooltip="Sub-Mission on Polytechnics under the Coordinated Action for Skill Development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Sub-Mission on Polytechnics under the Coordinated Action for Skill Development</a:t>
          </a:r>
          <a:endParaRPr lang="en-US" sz="2800" dirty="0">
            <a:solidFill>
              <a:schemeClr val="bg1"/>
            </a:solidFill>
            <a:latin typeface="Bookman Old Style" panose="02050604050505020204" pitchFamily="18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IN" b="1" i="0" dirty="0"/>
            <a:t>Statistics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b="0" i="0" dirty="0">
              <a:solidFill>
                <a:schemeClr val="bg1"/>
              </a:solidFill>
              <a:latin typeface="Bookman Old Style" panose="02050604050505020204" pitchFamily="18" charset="0"/>
              <a:hlinkClick xmlns:r="http://schemas.openxmlformats.org/officeDocument/2006/relationships" r:id="rId2" tooltip="Higher Education Statistics and Public Information System (HESPIS)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Higher Education Statistics and Public Information System (HESPIS)</a:t>
          </a:r>
          <a:endParaRPr lang="en-US" sz="2800" dirty="0">
            <a:solidFill>
              <a:schemeClr val="bg1"/>
            </a:solidFill>
            <a:latin typeface="Bookman Old Style" panose="02050604050505020204" pitchFamily="18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8BDC9A8B-7EC0-4513-BCF3-EC3DE990FCA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3200" b="0" i="0" dirty="0">
              <a:solidFill>
                <a:schemeClr val="bg1"/>
              </a:solidFill>
              <a:hlinkClick xmlns:r="http://schemas.openxmlformats.org/officeDocument/2006/relationships" r:id="rId3" tooltip="National Research Professorship (NRP)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National Research Professorship (NRP</a:t>
          </a:r>
          <a:r>
            <a:rPr lang="en-IN" sz="2200" b="0" i="0" dirty="0">
              <a:hlinkClick xmlns:r="http://schemas.openxmlformats.org/officeDocument/2006/relationships" r:id="rId3" tooltip="National Research Professorship (NRP)"/>
            </a:rPr>
            <a:t>)</a:t>
          </a:r>
          <a:endParaRPr lang="en-IN" sz="2200" b="0" i="0" dirty="0"/>
        </a:p>
      </dgm:t>
    </dgm:pt>
    <dgm:pt modelId="{6F14441B-A290-4F52-A3FD-C75EFFE0E7DB}" type="parTrans" cxnId="{C4DFF8FF-F551-4712-A5FA-CEBF15BD3F57}">
      <dgm:prSet/>
      <dgm:spPr/>
      <dgm:t>
        <a:bodyPr/>
        <a:lstStyle/>
        <a:p>
          <a:endParaRPr lang="en-IN"/>
        </a:p>
      </dgm:t>
    </dgm:pt>
    <dgm:pt modelId="{84FC433A-6EF2-4147-9F67-E45843EC0F74}" type="sibTrans" cxnId="{C4DFF8FF-F551-4712-A5FA-CEBF15BD3F57}">
      <dgm:prSet/>
      <dgm:spPr/>
      <dgm:t>
        <a:bodyPr/>
        <a:lstStyle/>
        <a:p>
          <a:endParaRPr lang="en-IN"/>
        </a:p>
      </dgm:t>
    </dgm:pt>
    <dgm:pt modelId="{6EFAB039-8C8C-45B4-B09C-020E877375F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800" b="0" i="0" dirty="0">
              <a:solidFill>
                <a:schemeClr val="bg1"/>
              </a:solidFill>
              <a:latin typeface="Bookman Old Style" panose="02050604050505020204" pitchFamily="18" charset="0"/>
              <a:hlinkClick xmlns:r="http://schemas.openxmlformats.org/officeDocument/2006/relationships" r:id="rId4" tooltip="Scheme of Apprenticeship Training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Scheme of Apprenticeship Training</a:t>
          </a:r>
          <a:endParaRPr lang="en-IN" sz="2800" b="0" i="0" dirty="0">
            <a:solidFill>
              <a:schemeClr val="bg1"/>
            </a:solidFill>
            <a:latin typeface="Bookman Old Style" panose="02050604050505020204" pitchFamily="18" charset="0"/>
          </a:endParaRPr>
        </a:p>
      </dgm:t>
    </dgm:pt>
    <dgm:pt modelId="{70434D42-FD44-427D-BC66-8FF44826C1E6}" type="parTrans" cxnId="{18374838-8E0F-4114-B3C9-8CDA35D46F7D}">
      <dgm:prSet/>
      <dgm:spPr/>
      <dgm:t>
        <a:bodyPr/>
        <a:lstStyle/>
        <a:p>
          <a:endParaRPr lang="en-IN"/>
        </a:p>
      </dgm:t>
    </dgm:pt>
    <dgm:pt modelId="{3D7B05FB-1DCC-49A5-A664-2C379CA4C33D}" type="sibTrans" cxnId="{18374838-8E0F-4114-B3C9-8CDA35D46F7D}">
      <dgm:prSet/>
      <dgm:spPr/>
      <dgm:t>
        <a:bodyPr/>
        <a:lstStyle/>
        <a:p>
          <a:endParaRPr lang="en-IN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 custLinFactNeighborX="-430" custLinFactNeighborY="3267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 custLinFactNeighborX="1637" custLinFactNeighborY="1851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D00F7720-9C2C-4209-BE6F-CB4DEC15E9F7}" type="presOf" srcId="{6EFAB039-8C8C-45B4-B09C-020E877375F2}" destId="{E4FD5043-5612-43C5-B6AE-CCD431549399}" srcOrd="0" destOrd="1" presId="urn:microsoft.com/office/officeart/2005/8/layout/hList1"/>
    <dgm:cxn modelId="{18374838-8E0F-4114-B3C9-8CDA35D46F7D}" srcId="{ABA77F75-8642-4931-8D7E-BE6C6DB9940D}" destId="{6EFAB039-8C8C-45B4-B09C-020E877375F2}" srcOrd="1" destOrd="0" parTransId="{70434D42-FD44-427D-BC66-8FF44826C1E6}" sibTransId="{3D7B05FB-1DCC-49A5-A664-2C379CA4C33D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D760E82-A460-48FE-8B71-B88D3499364F}" type="presOf" srcId="{8BDC9A8B-7EC0-4513-BCF3-EC3DE990FCAD}" destId="{17CA1487-CDD9-4364-92F6-A11DBDAFE16C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C4DFF8FF-F551-4712-A5FA-CEBF15BD3F57}" srcId="{6857B86A-DEC1-407C-A1BB-5BF9ACCBCA6A}" destId="{8BDC9A8B-7EC0-4513-BCF3-EC3DE990FCAD}" srcOrd="1" destOrd="0" parTransId="{6F14441B-A290-4F52-A3FD-C75EFFE0E7DB}" sibTransId="{84FC433A-6EF2-4147-9F67-E45843EC0F74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FCC9E3-4168-4865-9237-3C085DC8D6A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077D14B1-9A6D-49F5-ADA9-6382AE3FD506}">
      <dgm:prSet phldrT="[Text]" phldr="1"/>
      <dgm:spPr/>
      <dgm:t>
        <a:bodyPr/>
        <a:lstStyle/>
        <a:p>
          <a:endParaRPr lang="en-US"/>
        </a:p>
      </dgm:t>
    </dgm:pt>
    <dgm:pt modelId="{F5104ABF-2A5C-4C7D-BD8D-04571C24B7B1}" type="parTrans" cxnId="{16A34930-90DE-4C82-A7A3-41657F6BA842}">
      <dgm:prSet/>
      <dgm:spPr/>
      <dgm:t>
        <a:bodyPr/>
        <a:lstStyle/>
        <a:p>
          <a:endParaRPr lang="en-US"/>
        </a:p>
      </dgm:t>
    </dgm:pt>
    <dgm:pt modelId="{DD64EBEC-6365-43F2-BF3A-FBD195AF860B}" type="sibTrans" cxnId="{16A34930-90DE-4C82-A7A3-41657F6BA842}">
      <dgm:prSet/>
      <dgm:spPr/>
      <dgm:t>
        <a:bodyPr/>
        <a:lstStyle/>
        <a:p>
          <a:endParaRPr lang="en-US"/>
        </a:p>
      </dgm:t>
    </dgm:pt>
    <dgm:pt modelId="{D5503929-EDFC-4113-86DA-B5F941A42A7D}">
      <dgm:prSet phldrT="[Text]" phldr="1"/>
      <dgm:spPr/>
      <dgm:t>
        <a:bodyPr/>
        <a:lstStyle/>
        <a:p>
          <a:endParaRPr lang="en-US"/>
        </a:p>
      </dgm:t>
    </dgm:pt>
    <dgm:pt modelId="{F4CA22FE-E43F-47B5-8A0E-E2261DD9468D}" type="parTrans" cxnId="{D0E36675-4D00-4218-8057-38F3338F0A22}">
      <dgm:prSet/>
      <dgm:spPr/>
      <dgm:t>
        <a:bodyPr/>
        <a:lstStyle/>
        <a:p>
          <a:endParaRPr lang="en-US"/>
        </a:p>
      </dgm:t>
    </dgm:pt>
    <dgm:pt modelId="{12DEF1F8-3794-4555-9637-DF5BC06E6E57}" type="sibTrans" cxnId="{D0E36675-4D00-4218-8057-38F3338F0A22}">
      <dgm:prSet/>
      <dgm:spPr/>
      <dgm:t>
        <a:bodyPr/>
        <a:lstStyle/>
        <a:p>
          <a:endParaRPr lang="en-US"/>
        </a:p>
      </dgm:t>
    </dgm:pt>
    <dgm:pt modelId="{881F08EB-3C11-4845-8D93-0CFB19B6DBAB}">
      <dgm:prSet phldrT="[Text]" phldr="1"/>
      <dgm:spPr/>
      <dgm:t>
        <a:bodyPr/>
        <a:lstStyle/>
        <a:p>
          <a:endParaRPr lang="en-US"/>
        </a:p>
      </dgm:t>
    </dgm:pt>
    <dgm:pt modelId="{96DCCD44-BCAA-4B7A-A250-C65F23470AD9}" type="parTrans" cxnId="{C03DE55A-9C33-47C6-BFF7-0A8B01AAB463}">
      <dgm:prSet/>
      <dgm:spPr/>
      <dgm:t>
        <a:bodyPr/>
        <a:lstStyle/>
        <a:p>
          <a:endParaRPr lang="en-US"/>
        </a:p>
      </dgm:t>
    </dgm:pt>
    <dgm:pt modelId="{37F2FBE2-9519-4903-9FC3-8334CC5877CC}" type="sibTrans" cxnId="{C03DE55A-9C33-47C6-BFF7-0A8B01AAB463}">
      <dgm:prSet/>
      <dgm:spPr/>
      <dgm:t>
        <a:bodyPr/>
        <a:lstStyle/>
        <a:p>
          <a:endParaRPr lang="en-US"/>
        </a:p>
      </dgm:t>
    </dgm:pt>
    <dgm:pt modelId="{983B3397-1AFC-4B79-9B06-946D6C261CCC}">
      <dgm:prSet phldrT="[Text]" phldr="1"/>
      <dgm:spPr/>
      <dgm:t>
        <a:bodyPr/>
        <a:lstStyle/>
        <a:p>
          <a:endParaRPr lang="en-US"/>
        </a:p>
      </dgm:t>
    </dgm:pt>
    <dgm:pt modelId="{B7402862-B703-44CE-AF90-DCA10E0D6FC6}" type="parTrans" cxnId="{8E6C4A93-583A-4E32-9CB1-97766ED80839}">
      <dgm:prSet/>
      <dgm:spPr/>
      <dgm:t>
        <a:bodyPr/>
        <a:lstStyle/>
        <a:p>
          <a:endParaRPr lang="en-US"/>
        </a:p>
      </dgm:t>
    </dgm:pt>
    <dgm:pt modelId="{72CB9264-8663-427C-8263-6EC48224B3A9}" type="sibTrans" cxnId="{8E6C4A93-583A-4E32-9CB1-97766ED80839}">
      <dgm:prSet/>
      <dgm:spPr/>
      <dgm:t>
        <a:bodyPr/>
        <a:lstStyle/>
        <a:p>
          <a:endParaRPr lang="en-US"/>
        </a:p>
      </dgm:t>
    </dgm:pt>
    <dgm:pt modelId="{B4892386-F343-4045-9BD3-3BACE7A52CC9}">
      <dgm:prSet phldrT="[Text]" phldr="1"/>
      <dgm:spPr/>
      <dgm:t>
        <a:bodyPr/>
        <a:lstStyle/>
        <a:p>
          <a:endParaRPr lang="en-US"/>
        </a:p>
      </dgm:t>
    </dgm:pt>
    <dgm:pt modelId="{8BE11BD6-2FB7-4034-B6D1-E8577EF7F165}" type="parTrans" cxnId="{1122F3F7-6E78-44B3-87A7-89F9AE00B72B}">
      <dgm:prSet/>
      <dgm:spPr/>
      <dgm:t>
        <a:bodyPr/>
        <a:lstStyle/>
        <a:p>
          <a:endParaRPr lang="en-US"/>
        </a:p>
      </dgm:t>
    </dgm:pt>
    <dgm:pt modelId="{0D4A4BB5-A875-4376-A20A-2C0062B2F9EE}" type="sibTrans" cxnId="{1122F3F7-6E78-44B3-87A7-89F9AE00B72B}">
      <dgm:prSet/>
      <dgm:spPr/>
      <dgm:t>
        <a:bodyPr/>
        <a:lstStyle/>
        <a:p>
          <a:endParaRPr lang="en-US"/>
        </a:p>
      </dgm:t>
    </dgm:pt>
    <dgm:pt modelId="{753C61D7-1C1C-4184-8A6F-22DBC78E99BE}" type="pres">
      <dgm:prSet presAssocID="{58FCC9E3-4168-4865-9237-3C085DC8D6AD}" presName="diagram" presStyleCnt="0">
        <dgm:presLayoutVars>
          <dgm:dir/>
          <dgm:resizeHandles val="exact"/>
        </dgm:presLayoutVars>
      </dgm:prSet>
      <dgm:spPr/>
    </dgm:pt>
    <dgm:pt modelId="{E26514A6-5716-4C9F-8CA3-5DA87B64BCEF}" type="pres">
      <dgm:prSet presAssocID="{077D14B1-9A6D-49F5-ADA9-6382AE3FD506}" presName="node" presStyleLbl="node1" presStyleIdx="0" presStyleCnt="5">
        <dgm:presLayoutVars>
          <dgm:bulletEnabled val="1"/>
        </dgm:presLayoutVars>
      </dgm:prSet>
      <dgm:spPr/>
    </dgm:pt>
    <dgm:pt modelId="{17179C0E-95E5-413E-8228-5EBCE1D2E3E4}" type="pres">
      <dgm:prSet presAssocID="{DD64EBEC-6365-43F2-BF3A-FBD195AF860B}" presName="sibTrans" presStyleCnt="0"/>
      <dgm:spPr/>
    </dgm:pt>
    <dgm:pt modelId="{4068D396-7BBF-4DEF-B929-BE733ECD8527}" type="pres">
      <dgm:prSet presAssocID="{D5503929-EDFC-4113-86DA-B5F941A42A7D}" presName="node" presStyleLbl="node1" presStyleIdx="1" presStyleCnt="5">
        <dgm:presLayoutVars>
          <dgm:bulletEnabled val="1"/>
        </dgm:presLayoutVars>
      </dgm:prSet>
      <dgm:spPr/>
    </dgm:pt>
    <dgm:pt modelId="{77A3C4AA-876E-4C37-9609-AAFCB804CCE2}" type="pres">
      <dgm:prSet presAssocID="{12DEF1F8-3794-4555-9637-DF5BC06E6E57}" presName="sibTrans" presStyleCnt="0"/>
      <dgm:spPr/>
    </dgm:pt>
    <dgm:pt modelId="{5CB2C893-30D9-455C-9EDD-AE096FAD9CE7}" type="pres">
      <dgm:prSet presAssocID="{881F08EB-3C11-4845-8D93-0CFB19B6DBAB}" presName="node" presStyleLbl="node1" presStyleIdx="2" presStyleCnt="5">
        <dgm:presLayoutVars>
          <dgm:bulletEnabled val="1"/>
        </dgm:presLayoutVars>
      </dgm:prSet>
      <dgm:spPr/>
    </dgm:pt>
    <dgm:pt modelId="{4252285E-8EAD-40CC-86F1-7F7B821FD05E}" type="pres">
      <dgm:prSet presAssocID="{37F2FBE2-9519-4903-9FC3-8334CC5877CC}" presName="sibTrans" presStyleCnt="0"/>
      <dgm:spPr/>
    </dgm:pt>
    <dgm:pt modelId="{2D928582-A0B8-40B6-B457-1C5D34F80917}" type="pres">
      <dgm:prSet presAssocID="{983B3397-1AFC-4B79-9B06-946D6C261CCC}" presName="node" presStyleLbl="node1" presStyleIdx="3" presStyleCnt="5">
        <dgm:presLayoutVars>
          <dgm:bulletEnabled val="1"/>
        </dgm:presLayoutVars>
      </dgm:prSet>
      <dgm:spPr/>
    </dgm:pt>
    <dgm:pt modelId="{1B37694F-F19F-4D15-8C1E-F62EE36FADA6}" type="pres">
      <dgm:prSet presAssocID="{72CB9264-8663-427C-8263-6EC48224B3A9}" presName="sibTrans" presStyleCnt="0"/>
      <dgm:spPr/>
    </dgm:pt>
    <dgm:pt modelId="{2594C7F6-AA4F-4A74-904D-5B79D6FE8461}" type="pres">
      <dgm:prSet presAssocID="{B4892386-F343-4045-9BD3-3BACE7A52CC9}" presName="node" presStyleLbl="node1" presStyleIdx="4" presStyleCnt="5">
        <dgm:presLayoutVars>
          <dgm:bulletEnabled val="1"/>
        </dgm:presLayoutVars>
      </dgm:prSet>
      <dgm:spPr/>
    </dgm:pt>
  </dgm:ptLst>
  <dgm:cxnLst>
    <dgm:cxn modelId="{B7C3372D-83E4-4CE9-94AF-BAC1E0F9CC79}" type="presOf" srcId="{B4892386-F343-4045-9BD3-3BACE7A52CC9}" destId="{2594C7F6-AA4F-4A74-904D-5B79D6FE8461}" srcOrd="0" destOrd="0" presId="urn:microsoft.com/office/officeart/2005/8/layout/default"/>
    <dgm:cxn modelId="{16A34930-90DE-4C82-A7A3-41657F6BA842}" srcId="{58FCC9E3-4168-4865-9237-3C085DC8D6AD}" destId="{077D14B1-9A6D-49F5-ADA9-6382AE3FD506}" srcOrd="0" destOrd="0" parTransId="{F5104ABF-2A5C-4C7D-BD8D-04571C24B7B1}" sibTransId="{DD64EBEC-6365-43F2-BF3A-FBD195AF860B}"/>
    <dgm:cxn modelId="{97E1F542-C840-484C-A447-F44B8E95B1F9}" type="presOf" srcId="{D5503929-EDFC-4113-86DA-B5F941A42A7D}" destId="{4068D396-7BBF-4DEF-B929-BE733ECD8527}" srcOrd="0" destOrd="0" presId="urn:microsoft.com/office/officeart/2005/8/layout/default"/>
    <dgm:cxn modelId="{A095706A-648B-4FD1-99A9-3491AE5E28EA}" type="presOf" srcId="{58FCC9E3-4168-4865-9237-3C085DC8D6AD}" destId="{753C61D7-1C1C-4184-8A6F-22DBC78E99BE}" srcOrd="0" destOrd="0" presId="urn:microsoft.com/office/officeart/2005/8/layout/default"/>
    <dgm:cxn modelId="{D0E36675-4D00-4218-8057-38F3338F0A22}" srcId="{58FCC9E3-4168-4865-9237-3C085DC8D6AD}" destId="{D5503929-EDFC-4113-86DA-B5F941A42A7D}" srcOrd="1" destOrd="0" parTransId="{F4CA22FE-E43F-47B5-8A0E-E2261DD9468D}" sibTransId="{12DEF1F8-3794-4555-9637-DF5BC06E6E57}"/>
    <dgm:cxn modelId="{AC753277-5730-46CC-8C38-0D94A3EE0F4E}" type="presOf" srcId="{983B3397-1AFC-4B79-9B06-946D6C261CCC}" destId="{2D928582-A0B8-40B6-B457-1C5D34F80917}" srcOrd="0" destOrd="0" presId="urn:microsoft.com/office/officeart/2005/8/layout/default"/>
    <dgm:cxn modelId="{C03DE55A-9C33-47C6-BFF7-0A8B01AAB463}" srcId="{58FCC9E3-4168-4865-9237-3C085DC8D6AD}" destId="{881F08EB-3C11-4845-8D93-0CFB19B6DBAB}" srcOrd="2" destOrd="0" parTransId="{96DCCD44-BCAA-4B7A-A250-C65F23470AD9}" sibTransId="{37F2FBE2-9519-4903-9FC3-8334CC5877CC}"/>
    <dgm:cxn modelId="{8E6C4A93-583A-4E32-9CB1-97766ED80839}" srcId="{58FCC9E3-4168-4865-9237-3C085DC8D6AD}" destId="{983B3397-1AFC-4B79-9B06-946D6C261CCC}" srcOrd="3" destOrd="0" parTransId="{B7402862-B703-44CE-AF90-DCA10E0D6FC6}" sibTransId="{72CB9264-8663-427C-8263-6EC48224B3A9}"/>
    <dgm:cxn modelId="{F0B6FCA1-BE09-476E-80B0-7805F6C45962}" type="presOf" srcId="{077D14B1-9A6D-49F5-ADA9-6382AE3FD506}" destId="{E26514A6-5716-4C9F-8CA3-5DA87B64BCEF}" srcOrd="0" destOrd="0" presId="urn:microsoft.com/office/officeart/2005/8/layout/default"/>
    <dgm:cxn modelId="{1122F3F7-6E78-44B3-87A7-89F9AE00B72B}" srcId="{58FCC9E3-4168-4865-9237-3C085DC8D6AD}" destId="{B4892386-F343-4045-9BD3-3BACE7A52CC9}" srcOrd="4" destOrd="0" parTransId="{8BE11BD6-2FB7-4034-B6D1-E8577EF7F165}" sibTransId="{0D4A4BB5-A875-4376-A20A-2C0062B2F9EE}"/>
    <dgm:cxn modelId="{BD76CEF9-E1E4-4219-A157-FA74A7C5CD6D}" type="presOf" srcId="{881F08EB-3C11-4845-8D93-0CFB19B6DBAB}" destId="{5CB2C893-30D9-455C-9EDD-AE096FAD9CE7}" srcOrd="0" destOrd="0" presId="urn:microsoft.com/office/officeart/2005/8/layout/default"/>
    <dgm:cxn modelId="{62A4028B-122B-42CC-BB09-2F5D0E3C37CF}" type="presParOf" srcId="{753C61D7-1C1C-4184-8A6F-22DBC78E99BE}" destId="{E26514A6-5716-4C9F-8CA3-5DA87B64BCEF}" srcOrd="0" destOrd="0" presId="urn:microsoft.com/office/officeart/2005/8/layout/default"/>
    <dgm:cxn modelId="{1876B91E-9912-4146-814D-5A9CAF592B8A}" type="presParOf" srcId="{753C61D7-1C1C-4184-8A6F-22DBC78E99BE}" destId="{17179C0E-95E5-413E-8228-5EBCE1D2E3E4}" srcOrd="1" destOrd="0" presId="urn:microsoft.com/office/officeart/2005/8/layout/default"/>
    <dgm:cxn modelId="{E8CD5D11-97A4-431F-B1B7-5161A3F19201}" type="presParOf" srcId="{753C61D7-1C1C-4184-8A6F-22DBC78E99BE}" destId="{4068D396-7BBF-4DEF-B929-BE733ECD8527}" srcOrd="2" destOrd="0" presId="urn:microsoft.com/office/officeart/2005/8/layout/default"/>
    <dgm:cxn modelId="{0C04D1EB-BBF0-4826-BE7F-D623AD597366}" type="presParOf" srcId="{753C61D7-1C1C-4184-8A6F-22DBC78E99BE}" destId="{77A3C4AA-876E-4C37-9609-AAFCB804CCE2}" srcOrd="3" destOrd="0" presId="urn:microsoft.com/office/officeart/2005/8/layout/default"/>
    <dgm:cxn modelId="{BF742379-EAD6-42DA-A120-F4CC8D9ACDEE}" type="presParOf" srcId="{753C61D7-1C1C-4184-8A6F-22DBC78E99BE}" destId="{5CB2C893-30D9-455C-9EDD-AE096FAD9CE7}" srcOrd="4" destOrd="0" presId="urn:microsoft.com/office/officeart/2005/8/layout/default"/>
    <dgm:cxn modelId="{EACEDD99-A881-4E18-848A-E750AB0B37AD}" type="presParOf" srcId="{753C61D7-1C1C-4184-8A6F-22DBC78E99BE}" destId="{4252285E-8EAD-40CC-86F1-7F7B821FD05E}" srcOrd="5" destOrd="0" presId="urn:microsoft.com/office/officeart/2005/8/layout/default"/>
    <dgm:cxn modelId="{6DEEF5B5-5FEE-48F9-94AE-C0B795C40548}" type="presParOf" srcId="{753C61D7-1C1C-4184-8A6F-22DBC78E99BE}" destId="{2D928582-A0B8-40B6-B457-1C5D34F80917}" srcOrd="6" destOrd="0" presId="urn:microsoft.com/office/officeart/2005/8/layout/default"/>
    <dgm:cxn modelId="{62773B51-BE70-4B14-919E-58096930604D}" type="presParOf" srcId="{753C61D7-1C1C-4184-8A6F-22DBC78E99BE}" destId="{1B37694F-F19F-4D15-8C1E-F62EE36FADA6}" srcOrd="7" destOrd="0" presId="urn:microsoft.com/office/officeart/2005/8/layout/default"/>
    <dgm:cxn modelId="{D037A5A7-1A64-49DA-9CD4-3F9823E2E4C6}" type="presParOf" srcId="{753C61D7-1C1C-4184-8A6F-22DBC78E99BE}" destId="{2594C7F6-AA4F-4A74-904D-5B79D6FE846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7799-F5CE-404A-A18F-FA4DD9986F02}">
      <dsp:nvSpPr>
        <dsp:cNvPr id="0" name=""/>
        <dsp:cNvSpPr/>
      </dsp:nvSpPr>
      <dsp:spPr>
        <a:xfrm>
          <a:off x="3962400" y="1037"/>
          <a:ext cx="5943600" cy="8231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000" b="0" i="0" kern="1200" dirty="0">
              <a:latin typeface="Bookman Old Style" panose="02050604050505020204" pitchFamily="18" charset="0"/>
            </a:rPr>
            <a:t>Undergraduate</a:t>
          </a:r>
          <a:endParaRPr lang="en-IN" sz="4000" kern="1200" dirty="0">
            <a:latin typeface="Bookman Old Style" panose="02050604050505020204" pitchFamily="18" charset="0"/>
          </a:endParaRPr>
        </a:p>
      </dsp:txBody>
      <dsp:txXfrm>
        <a:off x="3962400" y="103933"/>
        <a:ext cx="5634911" cy="617379"/>
      </dsp:txXfrm>
    </dsp:sp>
    <dsp:sp modelId="{D4B2FB5C-0180-47DC-BB8D-E3758E246D61}">
      <dsp:nvSpPr>
        <dsp:cNvPr id="0" name=""/>
        <dsp:cNvSpPr/>
      </dsp:nvSpPr>
      <dsp:spPr>
        <a:xfrm>
          <a:off x="0" y="1037"/>
          <a:ext cx="3962400" cy="823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OF THE UG?</a:t>
          </a:r>
        </a:p>
      </dsp:txBody>
      <dsp:txXfrm>
        <a:off x="40184" y="41221"/>
        <a:ext cx="3882032" cy="742803"/>
      </dsp:txXfrm>
    </dsp:sp>
    <dsp:sp modelId="{35B23EF2-6664-43E8-B6C1-9951E1E41AD8}">
      <dsp:nvSpPr>
        <dsp:cNvPr id="0" name=""/>
        <dsp:cNvSpPr/>
      </dsp:nvSpPr>
      <dsp:spPr>
        <a:xfrm>
          <a:off x="3962400" y="906526"/>
          <a:ext cx="5943600" cy="8231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600" b="0" i="0" kern="1200" dirty="0">
              <a:latin typeface="Bookman Old Style" panose="02050604050505020204" pitchFamily="18" charset="0"/>
            </a:rPr>
            <a:t>Postgraduate</a:t>
          </a:r>
          <a:endParaRPr lang="en-US" sz="3600" kern="1200" dirty="0">
            <a:latin typeface="Bookman Old Style" panose="02050604050505020204" pitchFamily="18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62400" y="1009422"/>
        <a:ext cx="5634911" cy="617379"/>
      </dsp:txXfrm>
    </dsp:sp>
    <dsp:sp modelId="{246AE71E-7059-4C83-B6DA-10D24BD7CA00}">
      <dsp:nvSpPr>
        <dsp:cNvPr id="0" name=""/>
        <dsp:cNvSpPr/>
      </dsp:nvSpPr>
      <dsp:spPr>
        <a:xfrm>
          <a:off x="0" y="906526"/>
          <a:ext cx="3962400" cy="823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OF THE PG?</a:t>
          </a:r>
        </a:p>
      </dsp:txBody>
      <dsp:txXfrm>
        <a:off x="40184" y="946710"/>
        <a:ext cx="3882032" cy="742803"/>
      </dsp:txXfrm>
    </dsp:sp>
    <dsp:sp modelId="{A7FB338B-1FDD-4913-8630-DEF96EA5742D}">
      <dsp:nvSpPr>
        <dsp:cNvPr id="0" name=""/>
        <dsp:cNvSpPr/>
      </dsp:nvSpPr>
      <dsp:spPr>
        <a:xfrm>
          <a:off x="3917228" y="1812014"/>
          <a:ext cx="5943600" cy="8231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>
              <a:latin typeface="Bookman Old Style" panose="02050604050505020204" pitchFamily="18" charset="0"/>
            </a:rPr>
            <a:t>Bachelor degree such as B.com, BA, B.sc etc. it generally takes 3 years to complete .</a:t>
          </a:r>
          <a:endParaRPr lang="en-US" sz="2000" kern="1200" dirty="0">
            <a:latin typeface="Bookman Old Style" panose="02050604050505020204" pitchFamily="18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17228" y="1914910"/>
        <a:ext cx="5634911" cy="617379"/>
      </dsp:txXfrm>
    </dsp:sp>
    <dsp:sp modelId="{6679B1EE-58F2-400B-B20B-365E28D1BF17}">
      <dsp:nvSpPr>
        <dsp:cNvPr id="0" name=""/>
        <dsp:cNvSpPr/>
      </dsp:nvSpPr>
      <dsp:spPr>
        <a:xfrm>
          <a:off x="0" y="1812014"/>
          <a:ext cx="3962400" cy="823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Tahoma" panose="020B0604030504040204" pitchFamily="34" charset="0"/>
            </a:rPr>
            <a:t>WHAT IS </a:t>
          </a:r>
          <a:r>
            <a:rPr lang="en-IN" sz="2400" b="0" i="0" kern="1200" dirty="0">
              <a:latin typeface="Bahnschrift SemiBold SemiConden" panose="020B0502040204020203" pitchFamily="34" charset="0"/>
            </a:rPr>
            <a:t>Bachelor degree</a:t>
          </a: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</a:p>
      </dsp:txBody>
      <dsp:txXfrm>
        <a:off x="40184" y="1852198"/>
        <a:ext cx="3882032" cy="742803"/>
      </dsp:txXfrm>
    </dsp:sp>
    <dsp:sp modelId="{93F89E4F-DD50-4A2B-B59F-3C2C6A7CDB4A}">
      <dsp:nvSpPr>
        <dsp:cNvPr id="0" name=""/>
        <dsp:cNvSpPr/>
      </dsp:nvSpPr>
      <dsp:spPr>
        <a:xfrm>
          <a:off x="3962400" y="2717503"/>
          <a:ext cx="5943600" cy="82317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PG is an acronym for Postgraduate, which is done only after achieving bachelor degree.</a:t>
          </a:r>
          <a:endParaRPr lang="en-IN" sz="2300" kern="1200"/>
        </a:p>
      </dsp:txBody>
      <dsp:txXfrm>
        <a:off x="3962400" y="2820399"/>
        <a:ext cx="5634911" cy="617379"/>
      </dsp:txXfrm>
    </dsp:sp>
    <dsp:sp modelId="{3B0CA077-0DED-4C0E-970D-DA9D3FAAC50B}">
      <dsp:nvSpPr>
        <dsp:cNvPr id="0" name=""/>
        <dsp:cNvSpPr/>
      </dsp:nvSpPr>
      <dsp:spPr>
        <a:xfrm>
          <a:off x="0" y="2718540"/>
          <a:ext cx="3962400" cy="823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Bookman Old Style" panose="02050604050505020204" pitchFamily="18" charset="0"/>
              <a:ea typeface="Tahoma" panose="020B0604030504040204" pitchFamily="34" charset="0"/>
              <a:cs typeface="Tahoma" panose="020B0604030504040204" pitchFamily="34" charset="0"/>
            </a:rPr>
            <a:t>Bachelor degree to next?</a:t>
          </a:r>
        </a:p>
      </dsp:txBody>
      <dsp:txXfrm>
        <a:off x="40184" y="2758724"/>
        <a:ext cx="3882032" cy="742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0" y="35273"/>
          <a:ext cx="3447370" cy="7733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/>
            <a:t>University and Higher Education</a:t>
          </a:r>
          <a:endParaRPr lang="en-US" sz="22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35273"/>
        <a:ext cx="3447370" cy="773352"/>
      </dsp:txXfrm>
    </dsp:sp>
    <dsp:sp modelId="{17CA1487-CDD9-4364-92F6-A11DBDAFE16C}">
      <dsp:nvSpPr>
        <dsp:cNvPr id="0" name=""/>
        <dsp:cNvSpPr/>
      </dsp:nvSpPr>
      <dsp:spPr>
        <a:xfrm>
          <a:off x="3535" y="783360"/>
          <a:ext cx="3447370" cy="3698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3200" b="0" i="0" kern="1200" dirty="0" err="1"/>
            <a:t>Rashtriya</a:t>
          </a:r>
          <a:r>
            <a:rPr lang="en-IN" sz="3200" b="0" i="0" kern="1200" dirty="0"/>
            <a:t> </a:t>
          </a:r>
          <a:r>
            <a:rPr lang="en-IN" sz="3200" b="0" i="0" kern="1200" dirty="0" err="1"/>
            <a:t>Ucchatar</a:t>
          </a:r>
          <a:r>
            <a:rPr lang="en-IN" sz="3200" b="0" i="0" kern="1200" dirty="0"/>
            <a:t> Shiksha Abhiyan (RUSA)</a:t>
          </a:r>
          <a:endParaRPr lang="en-US" sz="3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3200" b="0" i="0" kern="1200" dirty="0">
              <a:solidFill>
                <a:schemeClr val="bg1"/>
              </a:solidFill>
              <a:hlinkClick xmlns:r="http://schemas.openxmlformats.org/officeDocument/2006/relationships" r:id="rId1" tooltip="National Research Professorship (NRP)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National Research Professorship (NRP</a:t>
          </a:r>
          <a:r>
            <a:rPr lang="en-IN" sz="2200" b="0" i="0" kern="1200" dirty="0">
              <a:hlinkClick xmlns:r="http://schemas.openxmlformats.org/officeDocument/2006/relationships" r:id="rId1" tooltip="National Research Professorship (NRP)"/>
            </a:rPr>
            <a:t>)</a:t>
          </a:r>
          <a:endParaRPr lang="en-IN" sz="2200" b="0" i="0" kern="1200" dirty="0"/>
        </a:p>
      </dsp:txBody>
      <dsp:txXfrm>
        <a:off x="3535" y="783360"/>
        <a:ext cx="3447370" cy="3698887"/>
      </dsp:txXfrm>
    </dsp:sp>
    <dsp:sp modelId="{055A5EAB-EAE0-4501-8649-31F112FF9AD5}">
      <dsp:nvSpPr>
        <dsp:cNvPr id="0" name=""/>
        <dsp:cNvSpPr/>
      </dsp:nvSpPr>
      <dsp:spPr>
        <a:xfrm>
          <a:off x="3933537" y="10007"/>
          <a:ext cx="3447370" cy="7733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/>
            <a:t>Technical Education</a:t>
          </a:r>
          <a:endParaRPr lang="en-US" sz="22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10007"/>
        <a:ext cx="3447370" cy="773352"/>
      </dsp:txXfrm>
    </dsp:sp>
    <dsp:sp modelId="{E4FD5043-5612-43C5-B6AE-CCD431549399}">
      <dsp:nvSpPr>
        <dsp:cNvPr id="0" name=""/>
        <dsp:cNvSpPr/>
      </dsp:nvSpPr>
      <dsp:spPr>
        <a:xfrm>
          <a:off x="3989971" y="793368"/>
          <a:ext cx="3447370" cy="3698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kern="1200" dirty="0">
              <a:solidFill>
                <a:schemeClr val="bg1"/>
              </a:solidFill>
              <a:latin typeface="Bookman Old Style" panose="02050604050505020204" pitchFamily="18" charset="0"/>
              <a:hlinkClick xmlns:r="http://schemas.openxmlformats.org/officeDocument/2006/relationships" r:id="rId2" tooltip="Sub-Mission on Polytechnics under the Coordinated Action for Skill Development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Sub-Mission on Polytechnics under the Coordinated Action for Skill Development</a:t>
          </a:r>
          <a:endParaRPr lang="en-US" sz="2800" kern="1200" dirty="0">
            <a:solidFill>
              <a:schemeClr val="bg1"/>
            </a:solidFill>
            <a:latin typeface="Bookman Old Style" panose="02050604050505020204" pitchFamily="18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800" b="0" i="0" kern="1200" dirty="0">
              <a:solidFill>
                <a:schemeClr val="bg1"/>
              </a:solidFill>
              <a:latin typeface="Bookman Old Style" panose="02050604050505020204" pitchFamily="18" charset="0"/>
              <a:hlinkClick xmlns:r="http://schemas.openxmlformats.org/officeDocument/2006/relationships" r:id="rId3" tooltip="Scheme of Apprenticeship Training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Scheme of Apprenticeship Training</a:t>
          </a:r>
          <a:endParaRPr lang="en-IN" sz="2800" b="0" i="0" kern="1200" dirty="0">
            <a:solidFill>
              <a:schemeClr val="bg1"/>
            </a:solidFill>
            <a:latin typeface="Bookman Old Style" panose="02050604050505020204" pitchFamily="18" charset="0"/>
          </a:endParaRPr>
        </a:p>
      </dsp:txBody>
      <dsp:txXfrm>
        <a:off x="3989971" y="793368"/>
        <a:ext cx="3447370" cy="3698887"/>
      </dsp:txXfrm>
    </dsp:sp>
    <dsp:sp modelId="{23D06E36-F688-4B37-8BB8-73015E665B0E}">
      <dsp:nvSpPr>
        <dsp:cNvPr id="0" name=""/>
        <dsp:cNvSpPr/>
      </dsp:nvSpPr>
      <dsp:spPr>
        <a:xfrm>
          <a:off x="7863539" y="10007"/>
          <a:ext cx="3447370" cy="7733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/>
            <a:t>Statistics</a:t>
          </a:r>
          <a:endParaRPr lang="en-US" sz="22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10007"/>
        <a:ext cx="3447370" cy="773352"/>
      </dsp:txXfrm>
    </dsp:sp>
    <dsp:sp modelId="{EA81ED6A-A7EA-4137-A3DC-D16E79F1B938}">
      <dsp:nvSpPr>
        <dsp:cNvPr id="0" name=""/>
        <dsp:cNvSpPr/>
      </dsp:nvSpPr>
      <dsp:spPr>
        <a:xfrm>
          <a:off x="7863539" y="783360"/>
          <a:ext cx="3447370" cy="36988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b="0" i="0" kern="1200" dirty="0">
              <a:solidFill>
                <a:schemeClr val="bg1"/>
              </a:solidFill>
              <a:latin typeface="Bookman Old Style" panose="02050604050505020204" pitchFamily="18" charset="0"/>
              <a:hlinkClick xmlns:r="http://schemas.openxmlformats.org/officeDocument/2006/relationships" r:id="rId4" tooltip="Higher Education Statistics and Public Information System (HESPIS)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Higher Education Statistics and Public Information System (HESPIS)</a:t>
          </a:r>
          <a:endParaRPr lang="en-US" sz="2800" kern="1200" dirty="0">
            <a:solidFill>
              <a:schemeClr val="bg1"/>
            </a:solidFill>
            <a:latin typeface="Bookman Old Style" panose="02050604050505020204" pitchFamily="18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783360"/>
        <a:ext cx="3447370" cy="3698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514A6-5716-4C9F-8CA3-5DA87B64BCEF}">
      <dsp:nvSpPr>
        <dsp:cNvPr id="0" name=""/>
        <dsp:cNvSpPr/>
      </dsp:nvSpPr>
      <dsp:spPr>
        <a:xfrm>
          <a:off x="595907" y="787"/>
          <a:ext cx="2723182" cy="1633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595907" y="787"/>
        <a:ext cx="2723182" cy="1633909"/>
      </dsp:txXfrm>
    </dsp:sp>
    <dsp:sp modelId="{4068D396-7BBF-4DEF-B929-BE733ECD8527}">
      <dsp:nvSpPr>
        <dsp:cNvPr id="0" name=""/>
        <dsp:cNvSpPr/>
      </dsp:nvSpPr>
      <dsp:spPr>
        <a:xfrm>
          <a:off x="3591408" y="787"/>
          <a:ext cx="2723182" cy="1633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3591408" y="787"/>
        <a:ext cx="2723182" cy="1633909"/>
      </dsp:txXfrm>
    </dsp:sp>
    <dsp:sp modelId="{5CB2C893-30D9-455C-9EDD-AE096FAD9CE7}">
      <dsp:nvSpPr>
        <dsp:cNvPr id="0" name=""/>
        <dsp:cNvSpPr/>
      </dsp:nvSpPr>
      <dsp:spPr>
        <a:xfrm>
          <a:off x="6586909" y="787"/>
          <a:ext cx="2723182" cy="1633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6586909" y="787"/>
        <a:ext cx="2723182" cy="1633909"/>
      </dsp:txXfrm>
    </dsp:sp>
    <dsp:sp modelId="{2D928582-A0B8-40B6-B457-1C5D34F80917}">
      <dsp:nvSpPr>
        <dsp:cNvPr id="0" name=""/>
        <dsp:cNvSpPr/>
      </dsp:nvSpPr>
      <dsp:spPr>
        <a:xfrm>
          <a:off x="2093658" y="1907015"/>
          <a:ext cx="2723182" cy="1633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2093658" y="1907015"/>
        <a:ext cx="2723182" cy="1633909"/>
      </dsp:txXfrm>
    </dsp:sp>
    <dsp:sp modelId="{2594C7F6-AA4F-4A74-904D-5B79D6FE8461}">
      <dsp:nvSpPr>
        <dsp:cNvPr id="0" name=""/>
        <dsp:cNvSpPr/>
      </dsp:nvSpPr>
      <dsp:spPr>
        <a:xfrm>
          <a:off x="5089159" y="1907015"/>
          <a:ext cx="2723182" cy="1633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5089159" y="1907015"/>
        <a:ext cx="2723182" cy="1633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reerguide.com/career-experts/career-options-after-post-gradu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achmint.com/glossary/d/%e0%a4%a1%e0%a4%bf%e0%a4%aa%e0%a5%8d%e0%a4%b2%e0%a5%8b%e0%a4%ae%e0%a4%b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>
                <a:latin typeface="Monotype Corsiva" panose="03010101010201010101" pitchFamily="66" charset="0"/>
                <a:cs typeface="Segoe UI Semilight" panose="020B0402040204020203" pitchFamily="34" charset="0"/>
              </a:rPr>
              <a:t>HIGHER 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IN" sz="4800" dirty="0">
                <a:latin typeface="Bookman Old Style" panose="02050604050505020204" pitchFamily="18" charset="0"/>
              </a:rPr>
              <a:t>Undergraduate</a:t>
            </a:r>
          </a:p>
          <a:p>
            <a:pPr algn="ctr"/>
            <a:r>
              <a:rPr lang="en-IN" sz="4800" dirty="0">
                <a:latin typeface="Bookman Old Style" panose="02050604050505020204" pitchFamily="18" charset="0"/>
              </a:rPr>
              <a:t>Postgraduate</a:t>
            </a:r>
            <a:endParaRPr lang="en-US" sz="4800" dirty="0">
              <a:latin typeface="Bookman Old Style" panose="0205060405050502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169" y="67496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EDUCATION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17235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0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education :</a:t>
            </a:r>
            <a:endParaRPr lang="en-US" sz="6000" u="sng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ookman Old Style" panose="02050604050505020204" pitchFamily="18" charset="0"/>
              </a:rPr>
              <a:t>The Indian Higher Education System has two parts or levels i.e. UG meaning (full form – Under Graduate) and </a:t>
            </a:r>
            <a:r>
              <a:rPr lang="en-US" sz="3200" b="0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ookman Old Style" panose="0205060405050502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PG meaning (Post Graduate)</a:t>
            </a:r>
            <a:r>
              <a:rPr lang="en-US" sz="32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Bookman Old Style" panose="02050604050505020204" pitchFamily="18" charset="0"/>
              </a:rPr>
              <a:t>. The Bachelor’s degree in a course is also often called UG or Under Graduate Degree. The Masters degree is called PG or Post Graduate.</a:t>
            </a:r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  <a:latin typeface="Bookman Old Style" panose="0205060405050502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india</a:t>
            </a:r>
            <a:r>
              <a:rPr lang="en-US" sz="4400" dirty="0">
                <a:latin typeface="Rockwell" panose="02060603020205020403" pitchFamily="18" charset="0"/>
              </a:rPr>
              <a:t> higher education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621814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</a:t>
            </a:r>
            <a:r>
              <a:rPr lang="en-IN" sz="4000" b="0" i="0" dirty="0">
                <a:effectLst/>
                <a:latin typeface="Bookman Old Style" panose="02050604050505020204" pitchFamily="18" charset="0"/>
              </a:rPr>
              <a:t>Under Graduate</a:t>
            </a:r>
            <a:endParaRPr lang="en-US" sz="40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3400" b="0" i="0" dirty="0">
                <a:effectLst/>
                <a:latin typeface="Roboto" panose="02000000000000000000" pitchFamily="2" charset="0"/>
              </a:rPr>
              <a:t>Bachelor of Arts. Course offered in Literature, Economics, Languages, Philosophy, History, …</a:t>
            </a:r>
          </a:p>
          <a:p>
            <a:pPr algn="l">
              <a:buFont typeface="+mj-lt"/>
              <a:buAutoNum type="arabicPeriod"/>
            </a:pPr>
            <a:r>
              <a:rPr lang="en-US" sz="3400" b="0" i="0" dirty="0">
                <a:effectLst/>
                <a:latin typeface="Roboto" panose="02000000000000000000" pitchFamily="2" charset="0"/>
              </a:rPr>
              <a:t>Bachelor of Science. Specializations available in Physics, Chemistry, Biology, Geography, …</a:t>
            </a:r>
          </a:p>
          <a:p>
            <a:pPr algn="l">
              <a:buFont typeface="+mj-lt"/>
              <a:buAutoNum type="arabicPeriod"/>
            </a:pPr>
            <a:r>
              <a:rPr lang="en-US" sz="3400" b="0" i="0" dirty="0">
                <a:effectLst/>
                <a:latin typeface="Roboto" panose="02000000000000000000" pitchFamily="2" charset="0"/>
              </a:rPr>
              <a:t>Bachelor of Commerce. Fewer specializations are available within this stream but some of …</a:t>
            </a:r>
          </a:p>
          <a:p>
            <a:pPr algn="l">
              <a:buFont typeface="+mj-lt"/>
              <a:buAutoNum type="arabicPeriod"/>
            </a:pPr>
            <a:r>
              <a:rPr lang="en-US" sz="3400" b="0" i="0" dirty="0">
                <a:effectLst/>
                <a:latin typeface="Roboto" panose="02000000000000000000" pitchFamily="2" charset="0"/>
              </a:rPr>
              <a:t>Bachelor of </a:t>
            </a:r>
            <a:r>
              <a:rPr lang="en-US" sz="3400" b="0" i="0" dirty="0" err="1">
                <a:effectLst/>
                <a:latin typeface="Roboto" panose="02000000000000000000" pitchFamily="2" charset="0"/>
              </a:rPr>
              <a:t>Engg</a:t>
            </a:r>
            <a:r>
              <a:rPr lang="en-US" sz="3400" b="0" i="0" dirty="0">
                <a:effectLst/>
                <a:latin typeface="Roboto" panose="02000000000000000000" pitchFamily="2" charset="0"/>
              </a:rPr>
              <a:t>./ Tech. Specializations are available such as Computer Applications (also …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50AB90-528D-50D1-087E-B8A34D6F2E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65441"/>
            <a:ext cx="4875213" cy="2709805"/>
          </a:xfr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963" y="63756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Bookman Old Style"/>
              </a:rPr>
              <a:t>Post Graduation</a:t>
            </a:r>
            <a:endParaRPr lang="en-US" sz="4400" dirty="0" err="1">
              <a:latin typeface="Bookman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en-US" sz="2400" dirty="0" err="1">
                <a:ea typeface="+mn-lt"/>
                <a:cs typeface="+mn-lt"/>
              </a:rPr>
              <a:t>Post Graduation</a:t>
            </a:r>
            <a:r>
              <a:rPr lang="en-US" sz="2400" dirty="0">
                <a:ea typeface="+mn-lt"/>
                <a:cs typeface="+mn-lt"/>
              </a:rPr>
              <a:t> is an academic </a:t>
            </a:r>
            <a:r>
              <a:rPr lang="en-US" sz="2400" u="sng" dirty="0">
                <a:ea typeface="+mn-lt"/>
                <a:cs typeface="+mn-lt"/>
                <a:hlinkClick r:id="rId2"/>
              </a:rPr>
              <a:t>qualification</a:t>
            </a:r>
            <a:r>
              <a:rPr lang="en-US" sz="2400" dirty="0">
                <a:ea typeface="+mn-lt"/>
                <a:cs typeface="+mn-lt"/>
              </a:rPr>
              <a:t> awarded to those who have completed studies and demonstrated a high level of knowledge in a specific field of study or professional practice. It takes roughly two years to complete the </a:t>
            </a:r>
            <a:r>
              <a:rPr lang="en-US" sz="2400" dirty="0" err="1">
                <a:ea typeface="+mn-lt"/>
                <a:cs typeface="+mn-lt"/>
              </a:rPr>
              <a:t>post graduation</a:t>
            </a:r>
            <a:r>
              <a:rPr lang="en-US" sz="2400" dirty="0">
                <a:ea typeface="+mn-lt"/>
                <a:cs typeface="+mn-lt"/>
              </a:rPr>
              <a:t>. “Magister” is a title given to someone who has earned a Master’s degree.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Postgraduate is used interchangeably with graduate. Like a graduate degree, postgraduate refers to the range of higher degrees past the undergraduate degree. This includes both master’s degrees and </a:t>
            </a:r>
            <a:r>
              <a:rPr lang="en-US" sz="2400" dirty="0" err="1">
                <a:ea typeface="+mn-lt"/>
                <a:cs typeface="+mn-lt"/>
              </a:rPr>
              <a:t>Phds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-67282"/>
            <a:ext cx="9715498" cy="21643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/>
              </a:rPr>
              <a:t>What are degree type: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10" name="Diagram 10">
            <a:extLst>
              <a:ext uri="{FF2B5EF4-FFF2-40B4-BE49-F238E27FC236}">
                <a16:creationId xmlns:a16="http://schemas.microsoft.com/office/drawing/2014/main" id="{A3578FCC-B3BC-6894-4B7F-103345F4F1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CD6C45A-0CA6-2B9E-82DF-F5868AD17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01587"/>
              </p:ext>
            </p:extLst>
          </p:nvPr>
        </p:nvGraphicFramePr>
        <p:xfrm>
          <a:off x="201283" y="1365849"/>
          <a:ext cx="11496997" cy="546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138">
                  <a:extLst>
                    <a:ext uri="{9D8B030D-6E8A-4147-A177-3AD203B41FA5}">
                      <a16:colId xmlns:a16="http://schemas.microsoft.com/office/drawing/2014/main" val="1494673394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4756907"/>
                    </a:ext>
                  </a:extLst>
                </a:gridCol>
                <a:gridCol w="2131728">
                  <a:extLst>
                    <a:ext uri="{9D8B030D-6E8A-4147-A177-3AD203B41FA5}">
                      <a16:colId xmlns:a16="http://schemas.microsoft.com/office/drawing/2014/main" val="4013309090"/>
                    </a:ext>
                  </a:extLst>
                </a:gridCol>
                <a:gridCol w="2123138">
                  <a:extLst>
                    <a:ext uri="{9D8B030D-6E8A-4147-A177-3AD203B41FA5}">
                      <a16:colId xmlns:a16="http://schemas.microsoft.com/office/drawing/2014/main" val="4017188982"/>
                    </a:ext>
                  </a:extLst>
                </a:gridCol>
                <a:gridCol w="3004443">
                  <a:extLst>
                    <a:ext uri="{9D8B030D-6E8A-4147-A177-3AD203B41FA5}">
                      <a16:colId xmlns:a16="http://schemas.microsoft.com/office/drawing/2014/main" val="3675521413"/>
                    </a:ext>
                  </a:extLst>
                </a:gridCol>
              </a:tblGrid>
              <a:tr h="669074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Type of Degree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Examples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Type of Study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Average Length (Full-Time Study)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730806"/>
                  </a:ext>
                </a:extLst>
              </a:tr>
              <a:tr h="669074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Associates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Associate of Arts, Associate of Science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Coursework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3 years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61311130"/>
                  </a:ext>
                </a:extLst>
              </a:tr>
              <a:tr h="669074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Bachelors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Bachelor of Arts, Bachelor of Science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Coursework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4 years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63489088"/>
                  </a:ext>
                </a:extLst>
              </a:tr>
              <a:tr h="706246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Masters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Master of Arts, Master of Science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Coursework + Research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2 years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32926976"/>
                  </a:ext>
                </a:extLst>
              </a:tr>
              <a:tr h="1208051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Doctorate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Doctorate of Philosophy (PhD), Education Doctorate (EdD)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Coursework + Research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6-9 years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00858383"/>
                  </a:ext>
                </a:extLst>
              </a:tr>
              <a:tr h="947855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Professional Degree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Medicine (M.D), Law (J.D), Pharmacy (</a:t>
                      </a:r>
                      <a:r>
                        <a:rPr lang="en-US" dirty="0" err="1">
                          <a:effectLst/>
                        </a:rPr>
                        <a:t>Pharm.D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Coursework + Research + Board Exams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4 years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71118823"/>
                  </a:ext>
                </a:extLst>
              </a:tr>
              <a:tr h="427464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Honorary Doctorate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N/A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N/A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N/A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76619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/>
              </a:rPr>
              <a:t>                 Thank   you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242" y="268080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/>
                <a:ea typeface="Tahoma"/>
                <a:cs typeface="Tahoma"/>
              </a:rPr>
              <a:t>                                                                         Created by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Tahoma"/>
                <a:ea typeface="Tahoma"/>
                <a:cs typeface="Tahoma"/>
              </a:rPr>
              <a:t>                                                                             </a:t>
            </a:r>
            <a:r>
              <a:rPr lang="en-US" dirty="0" err="1">
                <a:latin typeface="Tahoma"/>
                <a:ea typeface="Tahoma"/>
                <a:cs typeface="Tahoma"/>
              </a:rPr>
              <a:t>M.akash</a:t>
            </a:r>
          </a:p>
          <a:p>
            <a:pPr marL="0" indent="0">
              <a:buNone/>
            </a:pPr>
            <a:r>
              <a:rPr lang="en-US" dirty="0">
                <a:latin typeface="Tahoma"/>
                <a:ea typeface="Tahoma"/>
                <a:cs typeface="Tahoma"/>
              </a:rPr>
              <a:t>                                                                            Shiyam </a:t>
            </a:r>
            <a:r>
              <a:rPr lang="en-US" dirty="0" err="1">
                <a:latin typeface="Tahoma"/>
                <a:ea typeface="Tahoma"/>
                <a:cs typeface="Tahoma"/>
              </a:rPr>
              <a:t>sundra</a:t>
            </a:r>
            <a:endPara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2E50EA81-6037-B3C4-07E1-24870DDFF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98" y="2883599"/>
            <a:ext cx="5374256" cy="36931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112</TotalTime>
  <Words>441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HIGHER  EDUCATION</vt:lpstr>
      <vt:lpstr>The EDUCATION</vt:lpstr>
      <vt:lpstr>education :</vt:lpstr>
      <vt:lpstr>india higher education</vt:lpstr>
      <vt:lpstr>The Under Graduate</vt:lpstr>
      <vt:lpstr>Post Graduation</vt:lpstr>
      <vt:lpstr>What are degree type:</vt:lpstr>
      <vt:lpstr>                 Thank   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 EDUCATION</dc:title>
  <dc:creator>kishore s</dc:creator>
  <cp:lastModifiedBy>kishore s</cp:lastModifiedBy>
  <cp:revision>103</cp:revision>
  <dcterms:created xsi:type="dcterms:W3CDTF">2022-08-01T14:52:01Z</dcterms:created>
  <dcterms:modified xsi:type="dcterms:W3CDTF">2022-08-01T19:19:28Z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