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4B1-C6DC-4922-89A5-C312236F6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0B6983-3D39-46D5-BAF2-C0B63B15F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D0A3AA-A396-4F58-86A8-65247F8EBD6A}"/>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6554963A-AF53-466C-907E-446243670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FCE28-295F-456C-A9A1-F6DB21CB8ED3}"/>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396935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997B-181B-4F27-B019-2F49376803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B18F1-2430-4B29-8F65-BC15BA19C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7E327-4EBA-4D90-A73D-5C4310AC20D5}"/>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C06513D7-10BD-4F2E-9168-0C19BE76B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7EF7B-C62C-4BB1-B42F-733C0B7A93C1}"/>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6203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A87E3-C6A5-4FF0-9317-CF2F0BBF8B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B458A2-7CBA-452F-8255-1DCC4B277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A1D75-90F5-4660-8665-B0CD56D2DD85}"/>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2DF06A12-782D-4C1E-86A3-47F73DFE1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A4EED3-6339-40EA-88B0-DDA9E93DB643}"/>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251251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FA9A-9800-4803-9D9D-068F64696A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1A3B5-F9F0-4B88-BD54-BAA6B3833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2DFDF-E11A-458E-9893-D4B2B07759FD}"/>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7F2A090C-BB15-4597-917F-12AEA9E92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84CEB-8B97-4BD1-9B10-E2FDF56753A5}"/>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299619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AF7D-5A6F-467F-81E1-446D48D8F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DBF84D-EE35-4FE8-B76A-E97FD92E5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85B72E-66C3-487D-8BD6-86A106C9374A}"/>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CF663950-D547-47C3-B31F-50626182E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FB141-4202-4F73-98C2-61C3C1825D4C}"/>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124776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86A7-DA08-484D-B2F8-281A3CAB88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EDFA0D-3C02-482A-8A95-A0BB72996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75607F-E63D-41D4-930B-0AAAF1E3E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01C1E0-CE32-4AC1-950A-55E16C36A4BA}"/>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6" name="Footer Placeholder 5">
            <a:extLst>
              <a:ext uri="{FF2B5EF4-FFF2-40B4-BE49-F238E27FC236}">
                <a16:creationId xmlns:a16="http://schemas.microsoft.com/office/drawing/2014/main" id="{15FD676A-77B4-4190-A9BC-3F648FF8A0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54E192-A92E-4CD5-BF08-96BC89F571ED}"/>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418120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6534-475F-4498-837E-1DA58FBCCB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446B8F-5484-43E7-B257-BE7F0F06E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43786-1D42-4EF9-A841-7C80DFEB9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A46AC0-BCCE-4C19-A36E-4242190E2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B33231-5977-40D2-8801-EE4206C4E4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485D03-61AC-40A7-A925-7F897A34EB44}"/>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8" name="Footer Placeholder 7">
            <a:extLst>
              <a:ext uri="{FF2B5EF4-FFF2-40B4-BE49-F238E27FC236}">
                <a16:creationId xmlns:a16="http://schemas.microsoft.com/office/drawing/2014/main" id="{B336DCA2-8CD5-49D8-A046-1B1A036B83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91A248-07D4-4383-8008-6F5E0E2A2335}"/>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124992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F73D-3472-44BA-AB98-FB74534D38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FB6A3B-BB56-431D-8A23-AC01E0EF24F8}"/>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4" name="Footer Placeholder 3">
            <a:extLst>
              <a:ext uri="{FF2B5EF4-FFF2-40B4-BE49-F238E27FC236}">
                <a16:creationId xmlns:a16="http://schemas.microsoft.com/office/drawing/2014/main" id="{486EADDF-C23B-4BB5-8A39-74C8CD8A75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4BF762-A768-4E4C-A094-CF236F8E1D51}"/>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52453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6EA50-9001-46E4-B247-DA8F6BF4E2AD}"/>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3" name="Footer Placeholder 2">
            <a:extLst>
              <a:ext uri="{FF2B5EF4-FFF2-40B4-BE49-F238E27FC236}">
                <a16:creationId xmlns:a16="http://schemas.microsoft.com/office/drawing/2014/main" id="{2BF7F204-E475-483E-9916-319AC4E747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6937D2-89D7-4E7C-A78E-426CFC66FF41}"/>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209209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521F-8B25-42A6-938C-34D63AD3E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4F70BF-C281-416D-B032-A54828E8F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14E857-DF74-4DD3-B7C6-20ACB4EF2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ECE95-70E5-4331-9F52-1B674BF28610}"/>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6" name="Footer Placeholder 5">
            <a:extLst>
              <a:ext uri="{FF2B5EF4-FFF2-40B4-BE49-F238E27FC236}">
                <a16:creationId xmlns:a16="http://schemas.microsoft.com/office/drawing/2014/main" id="{7F758397-BBCA-4305-8C3F-693082D8B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28155B-6C4A-4E7B-B551-F2CAB682EBE6}"/>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107515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1B65-4BEC-4C0C-B575-ED1207509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96969-5FB6-4892-A205-FA700581B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299249-2F37-489F-A485-E93CACDA3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22699-40D0-4DF6-9C8C-E1D8965DBBB1}"/>
              </a:ext>
            </a:extLst>
          </p:cNvPr>
          <p:cNvSpPr>
            <a:spLocks noGrp="1"/>
          </p:cNvSpPr>
          <p:nvPr>
            <p:ph type="dt" sz="half" idx="10"/>
          </p:nvPr>
        </p:nvSpPr>
        <p:spPr/>
        <p:txBody>
          <a:bodyPr/>
          <a:lstStyle/>
          <a:p>
            <a:fld id="{92693EB5-7DEB-42A9-8DA8-9C349A47C623}" type="datetimeFigureOut">
              <a:rPr lang="en-IN" smtClean="0"/>
              <a:t>06-10-2022</a:t>
            </a:fld>
            <a:endParaRPr lang="en-IN"/>
          </a:p>
        </p:txBody>
      </p:sp>
      <p:sp>
        <p:nvSpPr>
          <p:cNvPr id="6" name="Footer Placeholder 5">
            <a:extLst>
              <a:ext uri="{FF2B5EF4-FFF2-40B4-BE49-F238E27FC236}">
                <a16:creationId xmlns:a16="http://schemas.microsoft.com/office/drawing/2014/main" id="{6F6B75E4-4F29-4003-B9B0-7C93204D0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1AED6-2905-4F10-8FD4-06C7D149EA18}"/>
              </a:ext>
            </a:extLst>
          </p:cNvPr>
          <p:cNvSpPr>
            <a:spLocks noGrp="1"/>
          </p:cNvSpPr>
          <p:nvPr>
            <p:ph type="sldNum" sz="quarter" idx="12"/>
          </p:nvPr>
        </p:nvSpPr>
        <p:spPr/>
        <p:txBody>
          <a:bodyPr/>
          <a:lstStyle/>
          <a:p>
            <a:fld id="{58040BAF-857E-4141-AAE3-ACE79235C442}" type="slidenum">
              <a:rPr lang="en-IN" smtClean="0"/>
              <a:t>‹#›</a:t>
            </a:fld>
            <a:endParaRPr lang="en-IN"/>
          </a:p>
        </p:txBody>
      </p:sp>
    </p:spTree>
    <p:extLst>
      <p:ext uri="{BB962C8B-B14F-4D97-AF65-F5344CB8AC3E}">
        <p14:creationId xmlns:p14="http://schemas.microsoft.com/office/powerpoint/2010/main" val="82284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CA782-561B-4890-9F21-EC07A9883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528981-E3A8-4000-BC49-407E01F58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0C0543-97AB-4847-821B-6249A185A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93EB5-7DEB-42A9-8DA8-9C349A47C623}" type="datetimeFigureOut">
              <a:rPr lang="en-IN" smtClean="0"/>
              <a:t>06-10-2022</a:t>
            </a:fld>
            <a:endParaRPr lang="en-IN"/>
          </a:p>
        </p:txBody>
      </p:sp>
      <p:sp>
        <p:nvSpPr>
          <p:cNvPr id="5" name="Footer Placeholder 4">
            <a:extLst>
              <a:ext uri="{FF2B5EF4-FFF2-40B4-BE49-F238E27FC236}">
                <a16:creationId xmlns:a16="http://schemas.microsoft.com/office/drawing/2014/main" id="{BF5FE08A-9777-40ED-BFAE-42CCDCFA1A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91C6BD-A8CC-4BE4-8182-7914C0164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40BAF-857E-4141-AAE3-ACE79235C442}" type="slidenum">
              <a:rPr lang="en-IN" smtClean="0"/>
              <a:t>‹#›</a:t>
            </a:fld>
            <a:endParaRPr lang="en-IN"/>
          </a:p>
        </p:txBody>
      </p:sp>
    </p:spTree>
    <p:extLst>
      <p:ext uri="{BB962C8B-B14F-4D97-AF65-F5344CB8AC3E}">
        <p14:creationId xmlns:p14="http://schemas.microsoft.com/office/powerpoint/2010/main" val="88064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F449A4-D060-4954-AA3E-2349CE163AFB}"/>
              </a:ext>
            </a:extLst>
          </p:cNvPr>
          <p:cNvSpPr>
            <a:spLocks noGrp="1"/>
          </p:cNvSpPr>
          <p:nvPr>
            <p:ph type="subTitle" idx="1"/>
          </p:nvPr>
        </p:nvSpPr>
        <p:spPr>
          <a:xfrm>
            <a:off x="577850" y="327025"/>
            <a:ext cx="11403013" cy="6381750"/>
          </a:xfrm>
        </p:spPr>
        <p:txBody>
          <a:bodyPr/>
          <a:lstStyle/>
          <a:p>
            <a:pPr>
              <a:lnSpc>
                <a:spcPct val="115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 Development of Intelligent Road signs with V2X Interface for Adaptive Traffic Controlling .It developed IOT based intelligent road signs capable of interacting with both the vehicles other neighbouring sign boards. The changing speed limit based on traffic AND weather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Realiable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smart Road signs .It proposed a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therotical</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intervention detection mechanism for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relaiable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roads signs.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Smartr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codes make road signs classification problem aligned with communication setting more than conventional.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Smart Traffic Light Controller System. It developed smart traffic light capable of detection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enchancement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of  management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system.Creating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 routes to only avoid traffic jams, new accidents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 maximum speed will be 80KM per hour .The minimum speed limit on 40KM per hour .All vehicles wanting to change their speed to go lane having speed range and no Zig-Zag movement between the lanes is permitted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*It focused on road safety funding  and seemed to provide </a:t>
            </a:r>
            <a:r>
              <a:rPr lang="en-US" dirty="0" err="1">
                <a:effectLst/>
                <a:latin typeface="Calibri" panose="020F0502020204030204" pitchFamily="34" charset="0"/>
                <a:ea typeface="Calibri" panose="020F0502020204030204" pitchFamily="34" charset="0"/>
                <a:cs typeface="Times New Roman" panose="02020603050405020304" pitchFamily="18" charset="0"/>
              </a:rPr>
              <a:t>insignt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a:effectLst/>
                <a:latin typeface="Calibri" panose="020F0502020204030204" pitchFamily="34" charset="0"/>
                <a:ea typeface="Calibri" panose="020F0502020204030204" pitchFamily="34" charset="0"/>
                <a:cs typeface="Times New Roman" panose="02020603050405020304" pitchFamily="18" charset="0"/>
              </a:rPr>
              <a:t>howto</a:t>
            </a:r>
            <a:r>
              <a:rPr lang="en-US" dirty="0">
                <a:effectLst/>
                <a:latin typeface="Calibri" panose="020F0502020204030204" pitchFamily="34" charset="0"/>
                <a:ea typeface="Calibri" panose="020F0502020204030204" pitchFamily="34" charset="0"/>
                <a:cs typeface="Times New Roman" panose="02020603050405020304" pitchFamily="18" charset="0"/>
              </a:rPr>
              <a:t> funding factors may affect both the efficiency on road safety management .</a:t>
            </a:r>
            <a:endParaRPr lang="en-IN" dirty="0"/>
          </a:p>
        </p:txBody>
      </p:sp>
    </p:spTree>
    <p:extLst>
      <p:ext uri="{BB962C8B-B14F-4D97-AF65-F5344CB8AC3E}">
        <p14:creationId xmlns:p14="http://schemas.microsoft.com/office/powerpoint/2010/main" val="253609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184</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nareshsakthi28@gmail.com</dc:creator>
  <cp:lastModifiedBy>nareshsakthi28@gmail.com</cp:lastModifiedBy>
  <cp:revision>1</cp:revision>
  <dcterms:created xsi:type="dcterms:W3CDTF">2022-10-06T14:28:28Z</dcterms:created>
  <dcterms:modified xsi:type="dcterms:W3CDTF">2022-10-06T14:43:09Z</dcterms:modified>
</cp:coreProperties>
</file>