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81127"/>
              </p:ext>
            </p:extLst>
          </p:nvPr>
        </p:nvGraphicFramePr>
        <p:xfrm>
          <a:off x="2258008" y="0"/>
          <a:ext cx="8027471" cy="7038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9219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048252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3654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measures toxic gas in very low concentrations.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has ability to detect wide range of gases.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difficult to know failure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Modes unless advance method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monitoring are used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GC-MS are limited to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thermaloy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stable and volatile components.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Spectrum drug screening are not capable of directly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are polar or thermal.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    </a:t>
                      </a: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Derivatization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to increase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volatility and thermal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stability.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3358543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flammable gas 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system is to be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Installed to detect flammable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Major problem of using GC-MS for drugs confirmation testing.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Board spectrum drugs screening is that GC-MS method are not capable 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HPLC can be costly.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                 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required countless costly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organics,needs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force supply and ordinary support is required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muddled to investigate issues or grow new methods.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4705344" y="1969576"/>
            <a:ext cx="3063766" cy="30742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GAS LEKAGE MONITORING AND ALERTING SYSTEM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Lavanya Pachamuthu</cp:lastModifiedBy>
  <cp:revision>5</cp:revision>
  <dcterms:created xsi:type="dcterms:W3CDTF">2022-09-09T05:19:19Z</dcterms:created>
  <dcterms:modified xsi:type="dcterms:W3CDTF">2022-09-13T06:01:16Z</dcterms:modified>
</cp:coreProperties>
</file>