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D39F-1487-41C2-8182-DBDC0F5D1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E6C2-D9C0-4FA0-BEE9-9DB727ED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F254-0E46-4698-B8E9-5562620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37F8-0B66-4EF4-AC54-412C407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6D87-1E0E-4FA5-8CBD-A8AB1EED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FBE4-7C38-4A24-9F2F-DB022EA2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5CDA-E195-406E-A46D-25107F27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0949-D86D-4B7E-B90A-1DFBEB8F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A7FF-BD0F-461E-8DAA-1C4632F0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0EC5-1957-4982-9A62-03F6DA5D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2187E-EDC4-4114-BE8D-E38DAED3D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107C7-6FAC-48A5-8C9D-07ECD2CB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3D2A-F4F8-4E7E-BD63-5D75E36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9F68-89CC-4ED3-B5C8-E181CAB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3827-26D2-4C67-B042-29B8F39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2379-A27C-4333-B6A5-B0EB4FB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5317-CC8D-47D8-B267-D8D6035B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DE4E-A956-46CC-8BFF-D59DA225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FC20-D509-4D2F-89A1-C2BD7BB9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CB30-E851-442A-862B-1BC1AE36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EEA1-B678-494A-84B6-3BF34489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0477-975B-413A-A167-EFA16322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5AF6-0ABF-4895-87AD-121853F0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DCA6-BC71-4F0D-8B37-D76FA0AC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2177-A307-4303-84B9-110C9749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1417-33E6-4D7F-8FD3-14E9C51A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47C8-4A54-485C-8A9B-7A7960689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D9D2-DC64-4D13-8FC6-2254BF46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CCA6E-3AF0-40BA-8753-1EDC521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AEF7-B2BC-4681-A849-20E01DE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4B23-9A42-4193-964F-A576DC05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751-2E07-4E13-A1A4-E145E085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B656-0A0E-4476-AD11-2246750A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A26C6-A45F-4FF2-9CC1-989B5C78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22BFE-1AC3-458E-B581-3157B2A6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D285-DAD6-4B88-907B-1E16B413C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2525-A41C-490C-82B6-04658BF9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73223-566E-4761-9B3E-B01FE4E6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CD6F6-761C-458E-A263-B27E00FB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D7ED-6978-4572-B8C7-5A7EA05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64ED3-1404-4D71-B23E-154A78D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EC4A-0436-47E8-B1E9-571054B4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0186E-73A6-4723-A435-38A141AB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889-4959-4463-82A0-AEBDED52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3006-BE7A-4CEC-92B3-88088792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2BD6-970E-4DB3-9B96-35817B2F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ECE-85CA-4AC1-A01C-2DB43DBD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14CA-90E2-42A5-AFE0-B1C006A1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E8CF0-7C45-4859-AF81-5613272E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5BEF-F9CC-4478-90A0-87AA2D39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AB2C-5192-42B0-95DA-4700AA0D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1264-1760-4694-9786-1AFE3165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B54-5A81-41D9-B5E8-4B6FDC29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D1EA0-3808-4C33-8939-7EA2D5840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8E59C-3A1C-40E7-8929-3ABCE565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A1A4-482A-4AD0-981A-C47927AF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3AC6-33BB-4E95-B5F5-4CAC7C27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6282B-93E4-4E36-B6B7-12CA2151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F8BE-DE90-45B5-B9EF-B5CC714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7ED6-C484-4DB3-AB07-6D15094D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ABD0-B4DF-4EC6-904D-ABCFCED0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7689-CD5C-4E77-97C8-48F51DBC4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3DA5-96A3-4146-B009-D8F37358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A03A-093A-4C99-8A04-0F5611E64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1147-049D-4170-A67B-9725E68B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70A1-0F05-4E04-8E06-EC6DCD19A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F40E-5DE9-4F83-B135-BDCB23D3A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58F8F-5B18-43E6-82A3-DAC8538C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177"/>
            <a:ext cx="12191999" cy="47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57340-4429-47B0-B414-DE7FA80FBB41}"/>
              </a:ext>
            </a:extLst>
          </p:cNvPr>
          <p:cNvSpPr txBox="1"/>
          <p:nvPr/>
        </p:nvSpPr>
        <p:spPr>
          <a:xfrm>
            <a:off x="81844" y="1600200"/>
            <a:ext cx="379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 1: Just click on launch dashboard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F5413F-97E7-4C6E-AD10-D6F136462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2318"/>
              </p:ext>
            </p:extLst>
          </p:nvPr>
        </p:nvGraphicFramePr>
        <p:xfrm>
          <a:off x="447673" y="87614"/>
          <a:ext cx="1122503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519">
                  <a:extLst>
                    <a:ext uri="{9D8B030D-6E8A-4147-A177-3AD203B41FA5}">
                      <a16:colId xmlns:a16="http://schemas.microsoft.com/office/drawing/2014/main" val="1956188627"/>
                    </a:ext>
                  </a:extLst>
                </a:gridCol>
                <a:gridCol w="5612519">
                  <a:extLst>
                    <a:ext uri="{9D8B030D-6E8A-4147-A177-3AD203B41FA5}">
                      <a16:colId xmlns:a16="http://schemas.microsoft.com/office/drawing/2014/main" val="1483523446"/>
                    </a:ext>
                  </a:extLst>
                </a:gridCol>
              </a:tblGrid>
              <a:tr h="312037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 NOV 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18646"/>
                  </a:ext>
                </a:extLst>
              </a:tr>
              <a:tr h="312037">
                <a:tc>
                  <a:txBody>
                    <a:bodyPr/>
                    <a:lstStyle/>
                    <a:p>
                      <a:r>
                        <a:rPr lang="en-IN" dirty="0"/>
                        <a:t>TEAM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PNT2022TMID48693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7589"/>
                  </a:ext>
                </a:extLst>
              </a:tr>
              <a:tr h="469056"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Smart waste management system for metropolitan cities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39CC7-CC34-4BCA-9607-7A715DD4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290"/>
            <a:ext cx="12191999" cy="5830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EB1DC-1914-4DB3-AED4-88C9A4261094}"/>
              </a:ext>
            </a:extLst>
          </p:cNvPr>
          <p:cNvSpPr txBox="1"/>
          <p:nvPr/>
        </p:nvSpPr>
        <p:spPr>
          <a:xfrm>
            <a:off x="0" y="270933"/>
            <a:ext cx="360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2:Then click on create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1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616A7-EA55-4AE5-AD7E-461EF027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5068"/>
            <a:ext cx="12192000" cy="6112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E642E-9B83-4C01-A8C8-183F8F2421B2}"/>
              </a:ext>
            </a:extLst>
          </p:cNvPr>
          <p:cNvSpPr txBox="1"/>
          <p:nvPr/>
        </p:nvSpPr>
        <p:spPr>
          <a:xfrm>
            <a:off x="90311" y="237067"/>
            <a:ext cx="338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3:Then click on click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97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875E8-290D-476A-BCF2-A3774F867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6666"/>
            <a:ext cx="12192000" cy="6011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C6FEE-DCF1-428E-8BAF-88D2899FE4EB}"/>
              </a:ext>
            </a:extLst>
          </p:cNvPr>
          <p:cNvSpPr txBox="1"/>
          <p:nvPr/>
        </p:nvSpPr>
        <p:spPr>
          <a:xfrm>
            <a:off x="0" y="270933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 4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C78CB-0FD7-45EF-9131-7E5CAF12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3779"/>
            <a:ext cx="12192000" cy="6124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C92A7-FC26-45DB-BB88-941194D924BB}"/>
              </a:ext>
            </a:extLst>
          </p:cNvPr>
          <p:cNvSpPr txBox="1"/>
          <p:nvPr/>
        </p:nvSpPr>
        <p:spPr>
          <a:xfrm>
            <a:off x="0" y="282222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 5: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04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68CF9-62E4-4210-961A-410D325CA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2531"/>
            <a:ext cx="12192000" cy="6285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C59F4-E8AB-466A-B388-5FB52C79C22D}"/>
              </a:ext>
            </a:extLst>
          </p:cNvPr>
          <p:cNvSpPr txBox="1"/>
          <p:nvPr/>
        </p:nvSpPr>
        <p:spPr>
          <a:xfrm>
            <a:off x="0" y="203199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 6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8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9C5B2-BBD8-4563-B93D-35E3A3F59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8933"/>
            <a:ext cx="12192000" cy="6079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77645-5497-4565-A8D5-C45E345CE2DD}"/>
              </a:ext>
            </a:extLst>
          </p:cNvPr>
          <p:cNvSpPr txBox="1"/>
          <p:nvPr/>
        </p:nvSpPr>
        <p:spPr>
          <a:xfrm>
            <a:off x="0" y="218369"/>
            <a:ext cx="28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Step 7: Successfully created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776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ssramjam2510@gmail.com</dc:creator>
  <cp:lastModifiedBy>ssramjam2510@gmail.com</cp:lastModifiedBy>
  <cp:revision>4</cp:revision>
  <dcterms:created xsi:type="dcterms:W3CDTF">2022-11-13T23:41:19Z</dcterms:created>
  <dcterms:modified xsi:type="dcterms:W3CDTF">2022-11-14T00:09:33Z</dcterms:modified>
</cp:coreProperties>
</file>